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4" r:id="rId3"/>
    <p:sldId id="275" r:id="rId4"/>
    <p:sldId id="276" r:id="rId5"/>
    <p:sldId id="280" r:id="rId6"/>
    <p:sldId id="279" r:id="rId7"/>
    <p:sldId id="281" r:id="rId8"/>
    <p:sldId id="263" r:id="rId9"/>
    <p:sldId id="262" r:id="rId10"/>
    <p:sldId id="266" r:id="rId11"/>
    <p:sldId id="284" r:id="rId12"/>
    <p:sldId id="285" r:id="rId13"/>
    <p:sldId id="286" r:id="rId14"/>
    <p:sldId id="273" r:id="rId15"/>
    <p:sldId id="287" r:id="rId16"/>
    <p:sldId id="290" r:id="rId17"/>
    <p:sldId id="288" r:id="rId18"/>
    <p:sldId id="261" r:id="rId19"/>
    <p:sldId id="291" r:id="rId2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9" autoAdjust="0"/>
    <p:restoredTop sz="94660"/>
  </p:normalViewPr>
  <p:slideViewPr>
    <p:cSldViewPr>
      <p:cViewPr varScale="1">
        <p:scale>
          <a:sx n="36" d="100"/>
          <a:sy n="36" d="100"/>
        </p:scale>
        <p:origin x="108" y="10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41053" y="3018404"/>
            <a:ext cx="7805893" cy="2665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0" i="0">
                <a:solidFill>
                  <a:srgbClr val="2E25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E25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E25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8335645"/>
          </a:xfrm>
          <a:custGeom>
            <a:avLst/>
            <a:gdLst/>
            <a:ahLst/>
            <a:cxnLst/>
            <a:rect l="l" t="t" r="r" b="b"/>
            <a:pathLst>
              <a:path w="18288000" h="8335645">
                <a:moveTo>
                  <a:pt x="0" y="8335473"/>
                </a:moveTo>
                <a:lnTo>
                  <a:pt x="18287998" y="8335473"/>
                </a:lnTo>
                <a:lnTo>
                  <a:pt x="18287998" y="0"/>
                </a:lnTo>
                <a:lnTo>
                  <a:pt x="0" y="0"/>
                </a:lnTo>
                <a:lnTo>
                  <a:pt x="0" y="8335473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3643" y="3848976"/>
            <a:ext cx="4938521" cy="44958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8335473"/>
            <a:ext cx="18288000" cy="1951989"/>
          </a:xfrm>
          <a:custGeom>
            <a:avLst/>
            <a:gdLst/>
            <a:ahLst/>
            <a:cxnLst/>
            <a:rect l="l" t="t" r="r" b="b"/>
            <a:pathLst>
              <a:path w="18288000" h="1951990">
                <a:moveTo>
                  <a:pt x="18287998" y="1951525"/>
                </a:moveTo>
                <a:lnTo>
                  <a:pt x="0" y="1951525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951525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E25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44664" y="1465632"/>
            <a:ext cx="43560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2E25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4743624"/>
            <a:ext cx="16256000" cy="2755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/>
          <p:nvPr/>
        </p:nvSpPr>
        <p:spPr>
          <a:xfrm>
            <a:off x="457200" y="1104900"/>
            <a:ext cx="17678400" cy="20704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b="1" spc="-8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</a:t>
            </a:r>
            <a:r>
              <a:rPr lang="ru-RU" sz="4400" b="1" spc="-8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spc="-2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news:</a:t>
            </a:r>
            <a:endParaRPr lang="ru-RU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b="1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4400" b="1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актика защиты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b="1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ложной информации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62000" y="8386780"/>
            <a:ext cx="170688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000" spc="-35" dirty="0" smtClean="0">
                <a:solidFill>
                  <a:srgbClr val="FFDDD9"/>
                </a:solidFill>
                <a:latin typeface="Microsoft Sans Serif"/>
                <a:cs typeface="Microsoft Sans Serif"/>
              </a:rPr>
              <a:t>В</a:t>
            </a:r>
            <a:r>
              <a:rPr lang="ru-RU" sz="3000" spc="-35" dirty="0" err="1" smtClean="0">
                <a:solidFill>
                  <a:srgbClr val="FFDDD9"/>
                </a:solidFill>
                <a:latin typeface="Microsoft Sans Serif"/>
                <a:cs typeface="Microsoft Sans Serif"/>
              </a:rPr>
              <a:t>ажно</a:t>
            </a:r>
            <a:r>
              <a:rPr lang="ru-RU" sz="3000" spc="-35" dirty="0" smtClean="0">
                <a:solidFill>
                  <a:srgbClr val="FFDDD9"/>
                </a:solidFill>
                <a:latin typeface="Microsoft Sans Serif"/>
                <a:cs typeface="Microsoft Sans Serif"/>
              </a:rPr>
              <a:t> знать!!! </a:t>
            </a:r>
            <a:br>
              <a:rPr lang="ru-RU" sz="3000" spc="-35" dirty="0" smtClean="0">
                <a:solidFill>
                  <a:srgbClr val="FFDDD9"/>
                </a:solidFill>
                <a:latin typeface="Microsoft Sans Serif"/>
                <a:cs typeface="Microsoft Sans Serif"/>
              </a:rPr>
            </a:br>
            <a:r>
              <a:rPr lang="ru-RU" sz="3000" spc="-35" dirty="0" err="1" smtClean="0">
                <a:solidFill>
                  <a:srgbClr val="FFDDD9"/>
                </a:solidFill>
                <a:latin typeface="Microsoft Sans Serif"/>
                <a:cs typeface="Microsoft Sans Serif"/>
              </a:rPr>
              <a:t>Фейковые</a:t>
            </a:r>
            <a:r>
              <a:rPr lang="ru-RU" sz="3000" spc="-35" dirty="0" smtClean="0">
                <a:solidFill>
                  <a:srgbClr val="FFDDD9"/>
                </a:solidFill>
                <a:latin typeface="Microsoft Sans Serif"/>
                <a:cs typeface="Microsoft Sans Serif"/>
              </a:rPr>
              <a:t> новости сегодня являются, одним из главных инструментов информационно-психологического воздействия (манипулирования) пользователей интернет ресурсов</a:t>
            </a:r>
            <a:endParaRPr sz="3000" dirty="0">
              <a:latin typeface="Microsoft Sans Serif"/>
              <a:cs typeface="Microsoft Sans Serif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110946" y="5599848"/>
            <a:ext cx="10377170" cy="2743200"/>
            <a:chOff x="4149431" y="5601240"/>
            <a:chExt cx="10377170" cy="2743200"/>
          </a:xfrm>
        </p:grpSpPr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5976" y="6126832"/>
              <a:ext cx="941104" cy="147721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149431" y="7605609"/>
              <a:ext cx="1941195" cy="203200"/>
            </a:xfrm>
            <a:custGeom>
              <a:avLst/>
              <a:gdLst/>
              <a:ahLst/>
              <a:cxnLst/>
              <a:rect l="l" t="t" r="r" b="b"/>
              <a:pathLst>
                <a:path w="1941195" h="203200">
                  <a:moveTo>
                    <a:pt x="0" y="202838"/>
                  </a:moveTo>
                  <a:lnTo>
                    <a:pt x="0" y="0"/>
                  </a:lnTo>
                  <a:lnTo>
                    <a:pt x="1940728" y="0"/>
                  </a:lnTo>
                  <a:lnTo>
                    <a:pt x="1933828" y="193790"/>
                  </a:lnTo>
                  <a:lnTo>
                    <a:pt x="0" y="202838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9431" y="7605609"/>
              <a:ext cx="2169105" cy="4925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9993" y="7835833"/>
              <a:ext cx="2034821" cy="49367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6586" y="5601240"/>
              <a:ext cx="2349921" cy="27431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52706"/>
            <a:ext cx="18288000" cy="2634615"/>
          </a:xfrm>
          <a:custGeom>
            <a:avLst/>
            <a:gdLst/>
            <a:ahLst/>
            <a:cxnLst/>
            <a:rect l="l" t="t" r="r" b="b"/>
            <a:pathLst>
              <a:path w="18288000" h="2634615">
                <a:moveTo>
                  <a:pt x="18287998" y="2634293"/>
                </a:moveTo>
                <a:lnTo>
                  <a:pt x="0" y="2634293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634293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1145" y="3894929"/>
            <a:ext cx="9126855" cy="6427470"/>
            <a:chOff x="9161237" y="2281626"/>
            <a:chExt cx="9126855" cy="6427470"/>
          </a:xfrm>
        </p:grpSpPr>
        <p:sp>
          <p:nvSpPr>
            <p:cNvPr id="5" name="object 5"/>
            <p:cNvSpPr/>
            <p:nvPr/>
          </p:nvSpPr>
          <p:spPr>
            <a:xfrm>
              <a:off x="11801038" y="2522130"/>
              <a:ext cx="6487160" cy="4843145"/>
            </a:xfrm>
            <a:custGeom>
              <a:avLst/>
              <a:gdLst/>
              <a:ahLst/>
              <a:cxnLst/>
              <a:rect l="l" t="t" r="r" b="b"/>
              <a:pathLst>
                <a:path w="6487159" h="4843145">
                  <a:moveTo>
                    <a:pt x="6486961" y="4843072"/>
                  </a:moveTo>
                  <a:lnTo>
                    <a:pt x="48030" y="4843072"/>
                  </a:lnTo>
                  <a:lnTo>
                    <a:pt x="29331" y="4839299"/>
                  </a:lnTo>
                  <a:lnTo>
                    <a:pt x="14064" y="4829010"/>
                  </a:lnTo>
                  <a:lnTo>
                    <a:pt x="3773" y="4813746"/>
                  </a:lnTo>
                  <a:lnTo>
                    <a:pt x="0" y="4795050"/>
                  </a:lnTo>
                  <a:lnTo>
                    <a:pt x="0" y="48022"/>
                  </a:lnTo>
                  <a:lnTo>
                    <a:pt x="3773" y="29326"/>
                  </a:lnTo>
                  <a:lnTo>
                    <a:pt x="14064" y="14062"/>
                  </a:lnTo>
                  <a:lnTo>
                    <a:pt x="29331" y="3772"/>
                  </a:lnTo>
                  <a:lnTo>
                    <a:pt x="48030" y="0"/>
                  </a:lnTo>
                  <a:lnTo>
                    <a:pt x="6486961" y="0"/>
                  </a:lnTo>
                  <a:lnTo>
                    <a:pt x="6486961" y="4843072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1237" y="2281626"/>
              <a:ext cx="9126762" cy="642709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9778" y="0"/>
            <a:ext cx="2568222" cy="8953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0540" t="3960" r="3382" b="14195"/>
          <a:stretch/>
        </p:blipFill>
        <p:spPr>
          <a:xfrm>
            <a:off x="1600200" y="876299"/>
            <a:ext cx="8534400" cy="5334001"/>
          </a:xfrm>
          <a:prstGeom prst="rect">
            <a:avLst/>
          </a:prstGeom>
        </p:spPr>
      </p:pic>
      <p:sp>
        <p:nvSpPr>
          <p:cNvPr id="14" name="Заголовок 20"/>
          <p:cNvSpPr txBox="1">
            <a:spLocks/>
          </p:cNvSpPr>
          <p:nvPr/>
        </p:nvSpPr>
        <p:spPr>
          <a:xfrm>
            <a:off x="2209800" y="1884687"/>
            <a:ext cx="7810500" cy="285183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6. «Домашняя </a:t>
            </a:r>
            <a:r>
              <a:rPr lang="ru-RU" sz="4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работа»</a:t>
            </a: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sz="4000" kern="0" dirty="0">
                <a:solidFill>
                  <a:srgbClr val="002060"/>
                </a:solidFill>
              </a:rPr>
              <a:t>После достижении заданной цели могут потребоваться дополнительные, закрепляющие действия</a:t>
            </a:r>
            <a:endParaRPr lang="ru-RU" sz="4400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88355" y="8019395"/>
            <a:ext cx="3261545" cy="2229505"/>
          </a:xfrm>
          <a:prstGeom prst="rect">
            <a:avLst/>
          </a:prstGeom>
        </p:spPr>
      </p:pic>
      <p:pic>
        <p:nvPicPr>
          <p:cNvPr id="7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300" y="1702075"/>
            <a:ext cx="4572000" cy="7086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432" y="131831"/>
            <a:ext cx="9442436" cy="7898708"/>
          </a:xfrm>
          <a:prstGeom prst="rect">
            <a:avLst/>
          </a:prstGeom>
        </p:spPr>
      </p:pic>
      <p:sp>
        <p:nvSpPr>
          <p:cNvPr id="10" name="Заголовок 20"/>
          <p:cNvSpPr txBox="1">
            <a:spLocks/>
          </p:cNvSpPr>
          <p:nvPr/>
        </p:nvSpPr>
        <p:spPr>
          <a:xfrm>
            <a:off x="8382000" y="2132727"/>
            <a:ext cx="8763000" cy="389691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6. Заметание следов</a:t>
            </a:r>
          </a:p>
          <a:p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sz="4000" kern="0" dirty="0">
                <a:solidFill>
                  <a:srgbClr val="002060"/>
                </a:solidFill>
              </a:rPr>
              <a:t>Последний этап — сокрытие следов активности. </a:t>
            </a:r>
            <a:endParaRPr lang="ru-RU" sz="4000" kern="0" dirty="0" smtClean="0">
              <a:solidFill>
                <a:srgbClr val="002060"/>
              </a:solidFill>
            </a:endParaRPr>
          </a:p>
          <a:p>
            <a:r>
              <a:rPr lang="ru-RU" sz="4000" kern="0" dirty="0" smtClean="0">
                <a:solidFill>
                  <a:srgbClr val="002060"/>
                </a:solidFill>
              </a:rPr>
              <a:t>Наиболее </a:t>
            </a:r>
            <a:r>
              <a:rPr lang="ru-RU" sz="4000" kern="0" dirty="0">
                <a:solidFill>
                  <a:srgbClr val="002060"/>
                </a:solidFill>
              </a:rPr>
              <a:t>распространённая технология, позволяющая это сделать, — отвлекающая новость. </a:t>
            </a:r>
            <a:endParaRPr lang="ru-RU" sz="4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 rot="1800000">
            <a:off x="13548060" y="2388596"/>
            <a:ext cx="536922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209801" y="4039244"/>
            <a:ext cx="13993529" cy="6247920"/>
            <a:chOff x="2213281" y="3320779"/>
            <a:chExt cx="13990018" cy="6966379"/>
          </a:xfrm>
        </p:grpSpPr>
        <p:sp>
          <p:nvSpPr>
            <p:cNvPr id="63" name="object 63"/>
            <p:cNvSpPr/>
            <p:nvPr/>
          </p:nvSpPr>
          <p:spPr>
            <a:xfrm>
              <a:off x="2609538" y="9682612"/>
              <a:ext cx="13328650" cy="604520"/>
            </a:xfrm>
            <a:custGeom>
              <a:avLst/>
              <a:gdLst/>
              <a:ahLst/>
              <a:cxnLst/>
              <a:rect l="l" t="t" r="r" b="b"/>
              <a:pathLst>
                <a:path w="13328650" h="604520">
                  <a:moveTo>
                    <a:pt x="0" y="604006"/>
                  </a:moveTo>
                  <a:lnTo>
                    <a:pt x="13328393" y="604006"/>
                  </a:lnTo>
                  <a:lnTo>
                    <a:pt x="13328393" y="0"/>
                  </a:lnTo>
                  <a:lnTo>
                    <a:pt x="0" y="0"/>
                  </a:lnTo>
                  <a:lnTo>
                    <a:pt x="0" y="604006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213281" y="9164810"/>
              <a:ext cx="13858875" cy="518159"/>
            </a:xfrm>
            <a:custGeom>
              <a:avLst/>
              <a:gdLst/>
              <a:ahLst/>
              <a:cxnLst/>
              <a:rect l="l" t="t" r="r" b="b"/>
              <a:pathLst>
                <a:path w="13858875" h="518159">
                  <a:moveTo>
                    <a:pt x="13858874" y="517801"/>
                  </a:moveTo>
                  <a:lnTo>
                    <a:pt x="0" y="517801"/>
                  </a:lnTo>
                  <a:lnTo>
                    <a:pt x="0" y="0"/>
                  </a:lnTo>
                  <a:lnTo>
                    <a:pt x="13858874" y="0"/>
                  </a:lnTo>
                  <a:lnTo>
                    <a:pt x="13858874" y="517801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1155270" y="10267473"/>
              <a:ext cx="4243070" cy="19685"/>
            </a:xfrm>
            <a:custGeom>
              <a:avLst/>
              <a:gdLst/>
              <a:ahLst/>
              <a:cxnLst/>
              <a:rect l="l" t="t" r="r" b="b"/>
              <a:pathLst>
                <a:path w="4243069" h="19684">
                  <a:moveTo>
                    <a:pt x="3648057" y="2301"/>
                  </a:moveTo>
                  <a:lnTo>
                    <a:pt x="2115003" y="2301"/>
                  </a:lnTo>
                  <a:lnTo>
                    <a:pt x="3124328" y="0"/>
                  </a:lnTo>
                  <a:lnTo>
                    <a:pt x="3648057" y="2301"/>
                  </a:lnTo>
                  <a:close/>
                </a:path>
                <a:path w="4243069" h="19684">
                  <a:moveTo>
                    <a:pt x="4243039" y="19145"/>
                  </a:moveTo>
                  <a:lnTo>
                    <a:pt x="0" y="19145"/>
                  </a:lnTo>
                  <a:lnTo>
                    <a:pt x="248312" y="11558"/>
                  </a:lnTo>
                  <a:lnTo>
                    <a:pt x="803337" y="2622"/>
                  </a:lnTo>
                  <a:lnTo>
                    <a:pt x="1257673" y="953"/>
                  </a:lnTo>
                  <a:lnTo>
                    <a:pt x="3648057" y="2301"/>
                  </a:lnTo>
                  <a:lnTo>
                    <a:pt x="4183205" y="12168"/>
                  </a:lnTo>
                  <a:lnTo>
                    <a:pt x="4233551" y="13631"/>
                  </a:lnTo>
                  <a:lnTo>
                    <a:pt x="4243039" y="1914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4425" y="3320779"/>
              <a:ext cx="13858874" cy="692407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4625975" y="7097220"/>
              <a:ext cx="763905" cy="2067560"/>
            </a:xfrm>
            <a:custGeom>
              <a:avLst/>
              <a:gdLst/>
              <a:ahLst/>
              <a:cxnLst/>
              <a:rect l="l" t="t" r="r" b="b"/>
              <a:pathLst>
                <a:path w="763905" h="2067559">
                  <a:moveTo>
                    <a:pt x="745386" y="2067036"/>
                  </a:moveTo>
                  <a:lnTo>
                    <a:pt x="0" y="2067036"/>
                  </a:lnTo>
                  <a:lnTo>
                    <a:pt x="37438" y="0"/>
                  </a:lnTo>
                  <a:lnTo>
                    <a:pt x="763895" y="0"/>
                  </a:lnTo>
                  <a:lnTo>
                    <a:pt x="745386" y="2067036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5389432" y="7097220"/>
              <a:ext cx="689610" cy="2067560"/>
            </a:xfrm>
            <a:custGeom>
              <a:avLst/>
              <a:gdLst/>
              <a:ahLst/>
              <a:cxnLst/>
              <a:rect l="l" t="t" r="r" b="b"/>
              <a:pathLst>
                <a:path w="689609" h="2067559">
                  <a:moveTo>
                    <a:pt x="672661" y="2067036"/>
                  </a:moveTo>
                  <a:lnTo>
                    <a:pt x="0" y="2067036"/>
                  </a:lnTo>
                  <a:lnTo>
                    <a:pt x="30982" y="173824"/>
                  </a:lnTo>
                  <a:lnTo>
                    <a:pt x="34008" y="0"/>
                  </a:lnTo>
                  <a:lnTo>
                    <a:pt x="689438" y="0"/>
                  </a:lnTo>
                  <a:lnTo>
                    <a:pt x="672661" y="2067036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02329" y="7012879"/>
              <a:ext cx="2873970" cy="2152234"/>
            </a:xfrm>
            <a:prstGeom prst="rect">
              <a:avLst/>
            </a:prstGeom>
          </p:spPr>
        </p:pic>
      </p:grpSp>
      <p:sp>
        <p:nvSpPr>
          <p:cNvPr id="71" name="TextBox 70"/>
          <p:cNvSpPr txBox="1"/>
          <p:nvPr/>
        </p:nvSpPr>
        <p:spPr>
          <a:xfrm>
            <a:off x="1432233" y="1212437"/>
            <a:ext cx="15417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Теперь, разобравшись в алгоритмах, давайте посмотрим на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фейковую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новость не глазами создателей, а со стороны аудитории. И выясним параллельно, как противостоять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fake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949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5335905"/>
            <a:ext cx="18288000" cy="4932045"/>
          </a:xfrm>
          <a:custGeom>
            <a:avLst/>
            <a:gdLst/>
            <a:ahLst/>
            <a:cxnLst/>
            <a:rect l="l" t="t" r="r" b="b"/>
            <a:pathLst>
              <a:path w="18288000" h="4932045">
                <a:moveTo>
                  <a:pt x="0" y="4931592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4931592"/>
                </a:lnTo>
                <a:lnTo>
                  <a:pt x="0" y="4931592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46" y="3771900"/>
            <a:ext cx="5621502" cy="61660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t="15071"/>
          <a:stretch/>
        </p:blipFill>
        <p:spPr>
          <a:xfrm>
            <a:off x="8458200" y="571500"/>
            <a:ext cx="9007983" cy="534041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541" y="6418281"/>
            <a:ext cx="8942642" cy="32972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/>
          <a:srcRect l="6692" t="23805" b="18856"/>
          <a:stretch/>
        </p:blipFill>
        <p:spPr>
          <a:xfrm>
            <a:off x="762000" y="386432"/>
            <a:ext cx="6629400" cy="312808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931698" y="882233"/>
            <a:ext cx="5943600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lvl="0" indent="-129539">
              <a:lnSpc>
                <a:spcPct val="115399"/>
              </a:lnSpc>
              <a:spcBef>
                <a:spcPts val="100"/>
              </a:spcBef>
            </a:pPr>
            <a:r>
              <a:rPr lang="ru-RU" sz="4000" spc="-80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1.Гиперболизированные </a:t>
            </a:r>
            <a:r>
              <a:rPr lang="ru-RU" sz="4000" spc="-80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и </a:t>
            </a:r>
            <a:r>
              <a:rPr lang="ru-RU" sz="4000" spc="-80" dirty="0" err="1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кликбейтные</a:t>
            </a:r>
            <a:r>
              <a:rPr lang="ru-RU" sz="4000" spc="-80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заголовки</a:t>
            </a:r>
            <a:r>
              <a:rPr kumimoji="0" sz="4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Sans Serif"/>
                <a:cs typeface="Microsoft Sans Serif"/>
              </a:rPr>
              <a:t>.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1924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10"/>
            <a:ext cx="6477000" cy="5837401"/>
          </a:xfrm>
          <a:prstGeom prst="rect">
            <a:avLst/>
          </a:prstGeom>
        </p:spPr>
      </p:pic>
      <p:sp>
        <p:nvSpPr>
          <p:cNvPr id="3" name="object 25"/>
          <p:cNvSpPr txBox="1"/>
          <p:nvPr/>
        </p:nvSpPr>
        <p:spPr>
          <a:xfrm>
            <a:off x="685800" y="1866900"/>
            <a:ext cx="5943600" cy="3552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lvl="0" indent="-129539">
              <a:lnSpc>
                <a:spcPct val="115399"/>
              </a:lnSpc>
              <a:spcBef>
                <a:spcPts val="100"/>
              </a:spcBef>
            </a:pPr>
            <a:r>
              <a:rPr lang="ru-RU" sz="4000" spc="-80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2.	Подозрительные домены или искажённые названия сайтов популярных медиа, похожие на настоящие</a:t>
            </a:r>
            <a:r>
              <a:rPr kumimoji="0" sz="4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Sans Serif"/>
                <a:cs typeface="Microsoft Sans Serif"/>
              </a:rPr>
              <a:t>.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Sans Serif"/>
              <a:cs typeface="Microsoft Sans Serif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510384"/>
            <a:ext cx="8865690" cy="4727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728932"/>
            <a:ext cx="8865690" cy="4004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6294621"/>
            <a:ext cx="5562600" cy="3729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79" t="-1" r="2407" b="23596"/>
          <a:stretch/>
        </p:blipFill>
        <p:spPr>
          <a:xfrm>
            <a:off x="222913" y="4490037"/>
            <a:ext cx="6096000" cy="4457700"/>
          </a:xfrm>
          <a:prstGeom prst="rect">
            <a:avLst/>
          </a:prstGeom>
        </p:spPr>
      </p:pic>
      <p:sp>
        <p:nvSpPr>
          <p:cNvPr id="4" name="object 25"/>
          <p:cNvSpPr txBox="1"/>
          <p:nvPr/>
        </p:nvSpPr>
        <p:spPr>
          <a:xfrm>
            <a:off x="448931" y="6134100"/>
            <a:ext cx="5791200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lvl="0" indent="-129539">
              <a:lnSpc>
                <a:spcPct val="115399"/>
              </a:lnSpc>
              <a:spcBef>
                <a:spcPts val="100"/>
              </a:spcBef>
            </a:pPr>
            <a:r>
              <a:rPr lang="ru-RU" sz="4000" spc="-80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3.	Большое количество ошибок или опечаток в тексте новости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Sans Serif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19" y="381000"/>
            <a:ext cx="5345374" cy="7162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219" y="7639050"/>
            <a:ext cx="5476875" cy="228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0" y="381000"/>
            <a:ext cx="5571462" cy="9544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87" y="1137237"/>
            <a:ext cx="566908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2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5" y="-3940"/>
            <a:ext cx="18327685" cy="10290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6437738"/>
            <a:ext cx="6740240" cy="353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096" y="6454585"/>
            <a:ext cx="6698971" cy="3519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74" y="4735633"/>
            <a:ext cx="4668291" cy="15745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86525" y="4830418"/>
            <a:ext cx="409118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Стив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Бушеми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 вместо 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Джннифер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Лоуренс на 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Золотом глобусе»</a:t>
            </a:r>
            <a:endParaRPr lang="ru-RU" sz="280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9609" y="4558533"/>
            <a:ext cx="5108891" cy="15790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973705" y="4655537"/>
            <a:ext cx="490070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Сильвестр Сталлоне вместо 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Арнольда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Шварценнегера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«Терминаторе 2»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665" y="1600054"/>
            <a:ext cx="8997902" cy="28512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b="31839"/>
          <a:stretch/>
        </p:blipFill>
        <p:spPr>
          <a:xfrm>
            <a:off x="7745215" y="334267"/>
            <a:ext cx="8997902" cy="10195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745215" y="334267"/>
            <a:ext cx="10270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Видео пользователя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TikTok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завирусились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благодаря впечатляющему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дипфейку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с Томом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Крузом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5734" y="-3940"/>
            <a:ext cx="1164437" cy="1201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7277101"/>
            <a:ext cx="1441731" cy="26967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833" y="896482"/>
            <a:ext cx="6015167" cy="302781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448683" y="1675255"/>
            <a:ext cx="586115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lvl="0" indent="-129539" algn="l" defTabSz="914400" rtl="0" eaLnBrk="1" fontAlgn="auto" latinLnBrk="0" hangingPunct="1">
              <a:lnSpc>
                <a:spcPct val="1153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80" normalizeH="0" baseline="0" noProof="0" dirty="0">
                <a:ln>
                  <a:noFill/>
                </a:ln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Sans Serif"/>
                <a:ea typeface="+mn-ea"/>
                <a:cs typeface="Microsoft Sans Serif"/>
              </a:rPr>
              <a:t>4.	Поддельные фото или коллажи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37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949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18364200" cy="10290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8" y="1"/>
            <a:ext cx="16613392" cy="1026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97" y="342900"/>
            <a:ext cx="3733800" cy="480060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839096" y="911838"/>
            <a:ext cx="3429000" cy="3552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lvl="0" indent="-129539">
              <a:lnSpc>
                <a:spcPct val="115399"/>
              </a:lnSpc>
              <a:spcBef>
                <a:spcPts val="100"/>
              </a:spcBef>
            </a:pPr>
            <a:r>
              <a:rPr lang="ru-RU" sz="4000" spc="-80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5. Отсутствие </a:t>
            </a:r>
            <a:r>
              <a:rPr lang="ru-RU" sz="4000" spc="-80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отметок о времени публикации новости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599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57900"/>
            <a:ext cx="18288000" cy="4229111"/>
          </a:xfrm>
          <a:custGeom>
            <a:avLst/>
            <a:gdLst/>
            <a:ahLst/>
            <a:cxnLst/>
            <a:rect l="l" t="t" r="r" b="b"/>
            <a:pathLst>
              <a:path w="18288000" h="3541395">
                <a:moveTo>
                  <a:pt x="18287998" y="3541382"/>
                </a:moveTo>
                <a:lnTo>
                  <a:pt x="0" y="3541382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541382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2139629"/>
            <a:ext cx="15367000" cy="2298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850" spc="925" dirty="0">
                <a:solidFill>
                  <a:srgbClr val="FE9499"/>
                </a:solidFill>
              </a:rPr>
              <a:t> 6</a:t>
            </a:r>
            <a:r>
              <a:rPr lang="ru-RU" sz="8850" spc="925" dirty="0" smtClean="0">
                <a:solidFill>
                  <a:srgbClr val="FE9499"/>
                </a:solidFill>
              </a:rPr>
              <a:t>. </a:t>
            </a:r>
            <a:r>
              <a:rPr lang="ru-RU" sz="6000" dirty="0" smtClean="0">
                <a:solidFill>
                  <a:srgbClr val="FE9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указания автора или источника</a:t>
            </a:r>
            <a:r>
              <a:rPr sz="6000" dirty="0" smtClean="0">
                <a:solidFill>
                  <a:srgbClr val="FE9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1134800"/>
            <a:ext cx="16129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Многие </a:t>
            </a:r>
            <a:r>
              <a:rPr lang="ru-RU" sz="2800" spc="-9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фейки</a:t>
            </a:r>
            <a:r>
              <a:rPr lang="ru-RU" sz="28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 генерируются автоматизировано, поэтому никаких упоминаний ни автора, ни источника не </a:t>
            </a:r>
            <a:r>
              <a:rPr lang="ru-RU" sz="2800" spc="-9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остаётся</a:t>
            </a:r>
            <a:r>
              <a:rPr lang="ru-RU" sz="28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00" spc="-3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endParaRPr sz="2800" dirty="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73909" y="4293216"/>
            <a:ext cx="9251182" cy="5417333"/>
            <a:chOff x="8823192" y="4969658"/>
            <a:chExt cx="8886190" cy="4524375"/>
          </a:xfrm>
        </p:grpSpPr>
        <p:sp>
          <p:nvSpPr>
            <p:cNvPr id="9" name="object 9"/>
            <p:cNvSpPr/>
            <p:nvPr/>
          </p:nvSpPr>
          <p:spPr>
            <a:xfrm>
              <a:off x="11366681" y="5006166"/>
              <a:ext cx="5560695" cy="3533140"/>
            </a:xfrm>
            <a:custGeom>
              <a:avLst/>
              <a:gdLst/>
              <a:ahLst/>
              <a:cxnLst/>
              <a:rect l="l" t="t" r="r" b="b"/>
              <a:pathLst>
                <a:path w="5560694" h="3533140">
                  <a:moveTo>
                    <a:pt x="5560508" y="3532913"/>
                  </a:moveTo>
                  <a:lnTo>
                    <a:pt x="0" y="3532913"/>
                  </a:lnTo>
                  <a:lnTo>
                    <a:pt x="0" y="53238"/>
                  </a:lnTo>
                  <a:lnTo>
                    <a:pt x="2719597" y="53238"/>
                  </a:lnTo>
                  <a:lnTo>
                    <a:pt x="2785823" y="0"/>
                  </a:lnTo>
                  <a:lnTo>
                    <a:pt x="2893337" y="53238"/>
                  </a:lnTo>
                  <a:lnTo>
                    <a:pt x="5560508" y="53238"/>
                  </a:lnTo>
                  <a:lnTo>
                    <a:pt x="5560508" y="3532913"/>
                  </a:lnTo>
                  <a:close/>
                </a:path>
              </a:pathLst>
            </a:custGeom>
            <a:solidFill>
              <a:srgbClr val="93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5526" y="4969658"/>
              <a:ext cx="7093243" cy="4522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3192" y="7416176"/>
              <a:ext cx="1321227" cy="2077619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51750" t="51588" r="7902"/>
          <a:stretch/>
        </p:blipFill>
        <p:spPr>
          <a:xfrm>
            <a:off x="13814909" y="5908432"/>
            <a:ext cx="3505201" cy="34591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83648" r="71363"/>
          <a:stretch/>
        </p:blipFill>
        <p:spPr>
          <a:xfrm>
            <a:off x="957263" y="8567391"/>
            <a:ext cx="2487826" cy="116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 rot="1800000">
            <a:off x="13548060" y="2388596"/>
            <a:ext cx="536922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209801" y="4039244"/>
            <a:ext cx="13993529" cy="6247920"/>
            <a:chOff x="2213281" y="3320779"/>
            <a:chExt cx="13990018" cy="6966379"/>
          </a:xfrm>
        </p:grpSpPr>
        <p:sp>
          <p:nvSpPr>
            <p:cNvPr id="63" name="object 63"/>
            <p:cNvSpPr/>
            <p:nvPr/>
          </p:nvSpPr>
          <p:spPr>
            <a:xfrm>
              <a:off x="2609538" y="9682612"/>
              <a:ext cx="13328650" cy="604520"/>
            </a:xfrm>
            <a:custGeom>
              <a:avLst/>
              <a:gdLst/>
              <a:ahLst/>
              <a:cxnLst/>
              <a:rect l="l" t="t" r="r" b="b"/>
              <a:pathLst>
                <a:path w="13328650" h="604520">
                  <a:moveTo>
                    <a:pt x="0" y="604006"/>
                  </a:moveTo>
                  <a:lnTo>
                    <a:pt x="13328393" y="604006"/>
                  </a:lnTo>
                  <a:lnTo>
                    <a:pt x="13328393" y="0"/>
                  </a:lnTo>
                  <a:lnTo>
                    <a:pt x="0" y="0"/>
                  </a:lnTo>
                  <a:lnTo>
                    <a:pt x="0" y="604006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213281" y="9164810"/>
              <a:ext cx="13858875" cy="518159"/>
            </a:xfrm>
            <a:custGeom>
              <a:avLst/>
              <a:gdLst/>
              <a:ahLst/>
              <a:cxnLst/>
              <a:rect l="l" t="t" r="r" b="b"/>
              <a:pathLst>
                <a:path w="13858875" h="518159">
                  <a:moveTo>
                    <a:pt x="13858874" y="517801"/>
                  </a:moveTo>
                  <a:lnTo>
                    <a:pt x="0" y="517801"/>
                  </a:lnTo>
                  <a:lnTo>
                    <a:pt x="0" y="0"/>
                  </a:lnTo>
                  <a:lnTo>
                    <a:pt x="13858874" y="0"/>
                  </a:lnTo>
                  <a:lnTo>
                    <a:pt x="13858874" y="517801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1155270" y="10267473"/>
              <a:ext cx="4243070" cy="19685"/>
            </a:xfrm>
            <a:custGeom>
              <a:avLst/>
              <a:gdLst/>
              <a:ahLst/>
              <a:cxnLst/>
              <a:rect l="l" t="t" r="r" b="b"/>
              <a:pathLst>
                <a:path w="4243069" h="19684">
                  <a:moveTo>
                    <a:pt x="3648057" y="2301"/>
                  </a:moveTo>
                  <a:lnTo>
                    <a:pt x="2115003" y="2301"/>
                  </a:lnTo>
                  <a:lnTo>
                    <a:pt x="3124328" y="0"/>
                  </a:lnTo>
                  <a:lnTo>
                    <a:pt x="3648057" y="2301"/>
                  </a:lnTo>
                  <a:close/>
                </a:path>
                <a:path w="4243069" h="19684">
                  <a:moveTo>
                    <a:pt x="4243039" y="19145"/>
                  </a:moveTo>
                  <a:lnTo>
                    <a:pt x="0" y="19145"/>
                  </a:lnTo>
                  <a:lnTo>
                    <a:pt x="248312" y="11558"/>
                  </a:lnTo>
                  <a:lnTo>
                    <a:pt x="803337" y="2622"/>
                  </a:lnTo>
                  <a:lnTo>
                    <a:pt x="1257673" y="953"/>
                  </a:lnTo>
                  <a:lnTo>
                    <a:pt x="3648057" y="2301"/>
                  </a:lnTo>
                  <a:lnTo>
                    <a:pt x="4183205" y="12168"/>
                  </a:lnTo>
                  <a:lnTo>
                    <a:pt x="4233551" y="13631"/>
                  </a:lnTo>
                  <a:lnTo>
                    <a:pt x="4243039" y="1914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4425" y="3320779"/>
              <a:ext cx="13858874" cy="692407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4625975" y="7097220"/>
              <a:ext cx="763905" cy="2067560"/>
            </a:xfrm>
            <a:custGeom>
              <a:avLst/>
              <a:gdLst/>
              <a:ahLst/>
              <a:cxnLst/>
              <a:rect l="l" t="t" r="r" b="b"/>
              <a:pathLst>
                <a:path w="763905" h="2067559">
                  <a:moveTo>
                    <a:pt x="745386" y="2067036"/>
                  </a:moveTo>
                  <a:lnTo>
                    <a:pt x="0" y="2067036"/>
                  </a:lnTo>
                  <a:lnTo>
                    <a:pt x="37438" y="0"/>
                  </a:lnTo>
                  <a:lnTo>
                    <a:pt x="763895" y="0"/>
                  </a:lnTo>
                  <a:lnTo>
                    <a:pt x="745386" y="2067036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5389432" y="7097220"/>
              <a:ext cx="689610" cy="2067560"/>
            </a:xfrm>
            <a:custGeom>
              <a:avLst/>
              <a:gdLst/>
              <a:ahLst/>
              <a:cxnLst/>
              <a:rect l="l" t="t" r="r" b="b"/>
              <a:pathLst>
                <a:path w="689609" h="2067559">
                  <a:moveTo>
                    <a:pt x="672661" y="2067036"/>
                  </a:moveTo>
                  <a:lnTo>
                    <a:pt x="0" y="2067036"/>
                  </a:lnTo>
                  <a:lnTo>
                    <a:pt x="30982" y="173824"/>
                  </a:lnTo>
                  <a:lnTo>
                    <a:pt x="34008" y="0"/>
                  </a:lnTo>
                  <a:lnTo>
                    <a:pt x="689438" y="0"/>
                  </a:lnTo>
                  <a:lnTo>
                    <a:pt x="672661" y="2067036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02329" y="7012879"/>
              <a:ext cx="2873970" cy="2152234"/>
            </a:xfrm>
            <a:prstGeom prst="rect">
              <a:avLst/>
            </a:prstGeom>
          </p:spPr>
        </p:pic>
      </p:grpSp>
      <p:sp>
        <p:nvSpPr>
          <p:cNvPr id="71" name="TextBox 70"/>
          <p:cNvSpPr txBox="1"/>
          <p:nvPr/>
        </p:nvSpPr>
        <p:spPr>
          <a:xfrm>
            <a:off x="1799793" y="1498179"/>
            <a:ext cx="14944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за распространение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действиях ВС РФ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45616"/>
            <a:ext cx="18288000" cy="3541395"/>
          </a:xfrm>
          <a:custGeom>
            <a:avLst/>
            <a:gdLst/>
            <a:ahLst/>
            <a:cxnLst/>
            <a:rect l="l" t="t" r="r" b="b"/>
            <a:pathLst>
              <a:path w="18288000" h="3541395">
                <a:moveTo>
                  <a:pt x="18287998" y="3541382"/>
                </a:moveTo>
                <a:lnTo>
                  <a:pt x="0" y="3541382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541382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6000" y="7696721"/>
            <a:ext cx="6583045" cy="1739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ПОМНИТЕ!!! 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Распространяя ложные новости вы становитесь соучастником информационного </a:t>
            </a:r>
            <a:r>
              <a:rPr lang="ru-RU" sz="2400" spc="-25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преступления</a:t>
            </a:r>
            <a:r>
              <a:rPr sz="2400" spc="-5" dirty="0" smtClean="0">
                <a:solidFill>
                  <a:srgbClr val="2E25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.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848942"/>
            <a:ext cx="14170660" cy="1374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850" spc="925" dirty="0">
                <a:solidFill>
                  <a:srgbClr val="FE9499"/>
                </a:solidFill>
              </a:rPr>
              <a:t>Fake news: </a:t>
            </a:r>
            <a:r>
              <a:rPr lang="ru-RU" sz="8850" spc="925" dirty="0">
                <a:solidFill>
                  <a:srgbClr val="FE9499"/>
                </a:solidFill>
              </a:rPr>
              <a:t>что это</a:t>
            </a:r>
            <a:r>
              <a:rPr lang="ru-RU" sz="8850" spc="925" dirty="0" smtClean="0">
                <a:solidFill>
                  <a:srgbClr val="FE9499"/>
                </a:solidFill>
              </a:rPr>
              <a:t>?</a:t>
            </a:r>
            <a:endParaRPr sz="8850" dirty="0"/>
          </a:p>
        </p:txBody>
      </p:sp>
      <p:sp>
        <p:nvSpPr>
          <p:cNvPr id="6" name="object 6"/>
          <p:cNvSpPr txBox="1"/>
          <p:nvPr/>
        </p:nvSpPr>
        <p:spPr>
          <a:xfrm>
            <a:off x="1016000" y="2247735"/>
            <a:ext cx="10324263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Фальши́вые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подде́льные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ru-RU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фе́йковые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ло́жные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но́вости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информационная мистификация или намеренное распространение дезинформации в социальных медиа и традиционных СМИ с целью введения в заблуждение, для того чтобы получить финансовую или политическую выгоду.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823192" y="4969658"/>
            <a:ext cx="8886190" cy="4524375"/>
            <a:chOff x="8823192" y="4969658"/>
            <a:chExt cx="8886190" cy="4524375"/>
          </a:xfrm>
        </p:grpSpPr>
        <p:sp>
          <p:nvSpPr>
            <p:cNvPr id="9" name="object 9"/>
            <p:cNvSpPr/>
            <p:nvPr/>
          </p:nvSpPr>
          <p:spPr>
            <a:xfrm>
              <a:off x="11366681" y="5006166"/>
              <a:ext cx="5560695" cy="3533140"/>
            </a:xfrm>
            <a:custGeom>
              <a:avLst/>
              <a:gdLst/>
              <a:ahLst/>
              <a:cxnLst/>
              <a:rect l="l" t="t" r="r" b="b"/>
              <a:pathLst>
                <a:path w="5560694" h="3533140">
                  <a:moveTo>
                    <a:pt x="5560508" y="3532913"/>
                  </a:moveTo>
                  <a:lnTo>
                    <a:pt x="0" y="3532913"/>
                  </a:lnTo>
                  <a:lnTo>
                    <a:pt x="0" y="53238"/>
                  </a:lnTo>
                  <a:lnTo>
                    <a:pt x="2719597" y="53238"/>
                  </a:lnTo>
                  <a:lnTo>
                    <a:pt x="2785823" y="0"/>
                  </a:lnTo>
                  <a:lnTo>
                    <a:pt x="2893337" y="53238"/>
                  </a:lnTo>
                  <a:lnTo>
                    <a:pt x="5560508" y="53238"/>
                  </a:lnTo>
                  <a:lnTo>
                    <a:pt x="5560508" y="3532913"/>
                  </a:lnTo>
                  <a:close/>
                </a:path>
              </a:pathLst>
            </a:custGeom>
            <a:solidFill>
              <a:srgbClr val="93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5526" y="4969658"/>
              <a:ext cx="7093243" cy="4522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3192" y="7416176"/>
              <a:ext cx="1321227" cy="2077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6000" y="3049055"/>
            <a:ext cx="9804400" cy="445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spc="240" dirty="0" err="1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sz="5100" spc="170" dirty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100" spc="355" dirty="0" err="1" smtClean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соцсети</a:t>
            </a:r>
            <a:r>
              <a:rPr lang="ru-RU" sz="5100" spc="355" dirty="0" smtClean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телекоммуникационные </a:t>
            </a:r>
            <a:r>
              <a:rPr lang="ru-RU" sz="5100" spc="355" dirty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 специфическая мотивация</a:t>
            </a:r>
            <a:endParaRPr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5405">
              <a:lnSpc>
                <a:spcPct val="114399"/>
              </a:lnSpc>
              <a:spcBef>
                <a:spcPts val="2470"/>
              </a:spcBef>
            </a:pPr>
            <a:r>
              <a:rPr lang="ru-RU" sz="2800" spc="-50" dirty="0" err="1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Фейковые</a:t>
            </a:r>
            <a:r>
              <a:rPr lang="ru-RU" sz="2800" spc="-50" dirty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новости практически всегда либо про политику, либо про деньги</a:t>
            </a:r>
            <a:r>
              <a:rPr lang="ru-RU" sz="2800" spc="-50" dirty="0" smtClean="0">
                <a:solidFill>
                  <a:srgbClr val="2E2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641529"/>
            <a:ext cx="17271988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800" spc="280" dirty="0"/>
              <a:t>Есть три составляющих </a:t>
            </a:r>
            <a:r>
              <a:rPr lang="ru-RU" sz="6800" spc="280" dirty="0" err="1"/>
              <a:t>фейковых</a:t>
            </a:r>
            <a:r>
              <a:rPr lang="ru-RU" sz="6800" spc="280" dirty="0"/>
              <a:t> новостей</a:t>
            </a:r>
            <a:r>
              <a:rPr lang="ru-RU" sz="6800" spc="280" dirty="0" smtClean="0"/>
              <a:t>:</a:t>
            </a:r>
            <a:endParaRPr sz="6800" dirty="0"/>
          </a:p>
        </p:txBody>
      </p:sp>
      <p:grpSp>
        <p:nvGrpSpPr>
          <p:cNvPr id="5" name="object 5"/>
          <p:cNvGrpSpPr/>
          <p:nvPr/>
        </p:nvGrpSpPr>
        <p:grpSpPr>
          <a:xfrm>
            <a:off x="9144000" y="4012563"/>
            <a:ext cx="9144000" cy="6274435"/>
            <a:chOff x="9144000" y="4012563"/>
            <a:chExt cx="9144000" cy="62744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3027" y="4012563"/>
              <a:ext cx="5609557" cy="52451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40257" y="9682617"/>
              <a:ext cx="8747760" cy="604520"/>
            </a:xfrm>
            <a:custGeom>
              <a:avLst/>
              <a:gdLst/>
              <a:ahLst/>
              <a:cxnLst/>
              <a:rect l="l" t="t" r="r" b="b"/>
              <a:pathLst>
                <a:path w="8747760" h="604520">
                  <a:moveTo>
                    <a:pt x="0" y="604005"/>
                  </a:moveTo>
                  <a:lnTo>
                    <a:pt x="8747742" y="604005"/>
                  </a:lnTo>
                  <a:lnTo>
                    <a:pt x="8747742" y="0"/>
                  </a:lnTo>
                  <a:lnTo>
                    <a:pt x="0" y="0"/>
                  </a:lnTo>
                  <a:lnTo>
                    <a:pt x="0" y="60400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000" y="9164815"/>
              <a:ext cx="9144000" cy="518159"/>
            </a:xfrm>
            <a:custGeom>
              <a:avLst/>
              <a:gdLst/>
              <a:ahLst/>
              <a:cxnLst/>
              <a:rect l="l" t="t" r="r" b="b"/>
              <a:pathLst>
                <a:path w="9144000" h="518159">
                  <a:moveTo>
                    <a:pt x="9143999" y="517801"/>
                  </a:moveTo>
                  <a:lnTo>
                    <a:pt x="0" y="517801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517801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43988" y="9163380"/>
              <a:ext cx="9144000" cy="1123315"/>
            </a:xfrm>
            <a:custGeom>
              <a:avLst/>
              <a:gdLst/>
              <a:ahLst/>
              <a:cxnLst/>
              <a:rect l="l" t="t" r="r" b="b"/>
              <a:pathLst>
                <a:path w="9144000" h="1123315">
                  <a:moveTo>
                    <a:pt x="32562" y="318350"/>
                  </a:moveTo>
                  <a:lnTo>
                    <a:pt x="22898" y="315201"/>
                  </a:lnTo>
                  <a:lnTo>
                    <a:pt x="14693" y="312318"/>
                  </a:lnTo>
                  <a:lnTo>
                    <a:pt x="7277" y="309981"/>
                  </a:lnTo>
                  <a:lnTo>
                    <a:pt x="0" y="308457"/>
                  </a:lnTo>
                  <a:lnTo>
                    <a:pt x="0" y="326859"/>
                  </a:lnTo>
                  <a:lnTo>
                    <a:pt x="11341" y="332498"/>
                  </a:lnTo>
                  <a:lnTo>
                    <a:pt x="16979" y="333933"/>
                  </a:lnTo>
                  <a:lnTo>
                    <a:pt x="19799" y="333933"/>
                  </a:lnTo>
                  <a:lnTo>
                    <a:pt x="24053" y="326859"/>
                  </a:lnTo>
                  <a:lnTo>
                    <a:pt x="32562" y="318350"/>
                  </a:lnTo>
                  <a:close/>
                </a:path>
                <a:path w="9144000" h="1123315">
                  <a:moveTo>
                    <a:pt x="87731" y="134416"/>
                  </a:moveTo>
                  <a:lnTo>
                    <a:pt x="79273" y="132981"/>
                  </a:lnTo>
                  <a:lnTo>
                    <a:pt x="73583" y="131597"/>
                  </a:lnTo>
                  <a:lnTo>
                    <a:pt x="67945" y="130162"/>
                  </a:lnTo>
                  <a:lnTo>
                    <a:pt x="67945" y="132981"/>
                  </a:lnTo>
                  <a:lnTo>
                    <a:pt x="66509" y="137236"/>
                  </a:lnTo>
                  <a:lnTo>
                    <a:pt x="67945" y="137236"/>
                  </a:lnTo>
                  <a:lnTo>
                    <a:pt x="72199" y="140055"/>
                  </a:lnTo>
                  <a:lnTo>
                    <a:pt x="76403" y="141490"/>
                  </a:lnTo>
                  <a:lnTo>
                    <a:pt x="82092" y="142925"/>
                  </a:lnTo>
                  <a:lnTo>
                    <a:pt x="83477" y="142925"/>
                  </a:lnTo>
                  <a:lnTo>
                    <a:pt x="84912" y="138671"/>
                  </a:lnTo>
                  <a:lnTo>
                    <a:pt x="87731" y="134416"/>
                  </a:lnTo>
                  <a:close/>
                </a:path>
                <a:path w="9144000" h="1123315">
                  <a:moveTo>
                    <a:pt x="121729" y="495198"/>
                  </a:moveTo>
                  <a:lnTo>
                    <a:pt x="117475" y="489559"/>
                  </a:lnTo>
                  <a:lnTo>
                    <a:pt x="111785" y="478231"/>
                  </a:lnTo>
                  <a:lnTo>
                    <a:pt x="107581" y="478231"/>
                  </a:lnTo>
                  <a:lnTo>
                    <a:pt x="101422" y="479412"/>
                  </a:lnTo>
                  <a:lnTo>
                    <a:pt x="95529" y="482307"/>
                  </a:lnTo>
                  <a:lnTo>
                    <a:pt x="89636" y="486003"/>
                  </a:lnTo>
                  <a:lnTo>
                    <a:pt x="83477" y="489559"/>
                  </a:lnTo>
                  <a:lnTo>
                    <a:pt x="88595" y="493788"/>
                  </a:lnTo>
                  <a:lnTo>
                    <a:pt x="93573" y="498017"/>
                  </a:lnTo>
                  <a:lnTo>
                    <a:pt x="98818" y="502272"/>
                  </a:lnTo>
                  <a:lnTo>
                    <a:pt x="104711" y="506526"/>
                  </a:lnTo>
                  <a:lnTo>
                    <a:pt x="111785" y="502272"/>
                  </a:lnTo>
                  <a:lnTo>
                    <a:pt x="116039" y="498030"/>
                  </a:lnTo>
                  <a:lnTo>
                    <a:pt x="121729" y="495198"/>
                  </a:lnTo>
                  <a:close/>
                </a:path>
                <a:path w="9144000" h="1123315">
                  <a:moveTo>
                    <a:pt x="175463" y="427278"/>
                  </a:moveTo>
                  <a:lnTo>
                    <a:pt x="172643" y="425894"/>
                  </a:lnTo>
                  <a:lnTo>
                    <a:pt x="171272" y="425894"/>
                  </a:lnTo>
                  <a:lnTo>
                    <a:pt x="168389" y="427278"/>
                  </a:lnTo>
                  <a:lnTo>
                    <a:pt x="167005" y="428713"/>
                  </a:lnTo>
                  <a:lnTo>
                    <a:pt x="168389" y="431533"/>
                  </a:lnTo>
                  <a:lnTo>
                    <a:pt x="168389" y="434352"/>
                  </a:lnTo>
                  <a:lnTo>
                    <a:pt x="169824" y="435787"/>
                  </a:lnTo>
                  <a:lnTo>
                    <a:pt x="171272" y="435787"/>
                  </a:lnTo>
                  <a:lnTo>
                    <a:pt x="174091" y="434352"/>
                  </a:lnTo>
                  <a:lnTo>
                    <a:pt x="175463" y="432968"/>
                  </a:lnTo>
                  <a:lnTo>
                    <a:pt x="175463" y="427278"/>
                  </a:lnTo>
                  <a:close/>
                </a:path>
                <a:path w="9144000" h="1123315">
                  <a:moveTo>
                    <a:pt x="199567" y="80645"/>
                  </a:moveTo>
                  <a:lnTo>
                    <a:pt x="198132" y="79260"/>
                  </a:lnTo>
                  <a:lnTo>
                    <a:pt x="198132" y="77825"/>
                  </a:lnTo>
                  <a:lnTo>
                    <a:pt x="195313" y="77825"/>
                  </a:lnTo>
                  <a:lnTo>
                    <a:pt x="195313" y="82080"/>
                  </a:lnTo>
                  <a:lnTo>
                    <a:pt x="196697" y="82080"/>
                  </a:lnTo>
                  <a:lnTo>
                    <a:pt x="198132" y="83464"/>
                  </a:lnTo>
                  <a:lnTo>
                    <a:pt x="198132" y="82080"/>
                  </a:lnTo>
                  <a:lnTo>
                    <a:pt x="199567" y="80645"/>
                  </a:lnTo>
                  <a:close/>
                </a:path>
                <a:path w="9144000" h="1123315">
                  <a:moveTo>
                    <a:pt x="292938" y="256120"/>
                  </a:moveTo>
                  <a:lnTo>
                    <a:pt x="287299" y="253238"/>
                  </a:lnTo>
                  <a:lnTo>
                    <a:pt x="284480" y="251853"/>
                  </a:lnTo>
                  <a:lnTo>
                    <a:pt x="283044" y="251853"/>
                  </a:lnTo>
                  <a:lnTo>
                    <a:pt x="280225" y="257492"/>
                  </a:lnTo>
                  <a:lnTo>
                    <a:pt x="281609" y="261747"/>
                  </a:lnTo>
                  <a:lnTo>
                    <a:pt x="284480" y="263194"/>
                  </a:lnTo>
                  <a:lnTo>
                    <a:pt x="287299" y="268820"/>
                  </a:lnTo>
                  <a:lnTo>
                    <a:pt x="290118" y="263194"/>
                  </a:lnTo>
                  <a:lnTo>
                    <a:pt x="291553" y="258927"/>
                  </a:lnTo>
                  <a:lnTo>
                    <a:pt x="292938" y="256120"/>
                  </a:lnTo>
                  <a:close/>
                </a:path>
                <a:path w="9144000" h="1123315">
                  <a:moveTo>
                    <a:pt x="331139" y="117449"/>
                  </a:moveTo>
                  <a:lnTo>
                    <a:pt x="324065" y="113195"/>
                  </a:lnTo>
                  <a:lnTo>
                    <a:pt x="319862" y="106121"/>
                  </a:lnTo>
                  <a:lnTo>
                    <a:pt x="314172" y="103301"/>
                  </a:lnTo>
                  <a:lnTo>
                    <a:pt x="312788" y="101866"/>
                  </a:lnTo>
                  <a:lnTo>
                    <a:pt x="307098" y="108940"/>
                  </a:lnTo>
                  <a:lnTo>
                    <a:pt x="304279" y="113195"/>
                  </a:lnTo>
                  <a:lnTo>
                    <a:pt x="311531" y="122732"/>
                  </a:lnTo>
                  <a:lnTo>
                    <a:pt x="315620" y="128295"/>
                  </a:lnTo>
                  <a:lnTo>
                    <a:pt x="319862" y="134416"/>
                  </a:lnTo>
                  <a:lnTo>
                    <a:pt x="325501" y="127342"/>
                  </a:lnTo>
                  <a:lnTo>
                    <a:pt x="328320" y="121704"/>
                  </a:lnTo>
                  <a:lnTo>
                    <a:pt x="331139" y="117449"/>
                  </a:lnTo>
                  <a:close/>
                </a:path>
                <a:path w="9144000" h="1123315">
                  <a:moveTo>
                    <a:pt x="414667" y="308457"/>
                  </a:moveTo>
                  <a:lnTo>
                    <a:pt x="407593" y="305638"/>
                  </a:lnTo>
                  <a:lnTo>
                    <a:pt x="401904" y="302755"/>
                  </a:lnTo>
                  <a:lnTo>
                    <a:pt x="394830" y="299935"/>
                  </a:lnTo>
                  <a:lnTo>
                    <a:pt x="392010" y="298564"/>
                  </a:lnTo>
                  <a:lnTo>
                    <a:pt x="387743" y="299935"/>
                  </a:lnTo>
                  <a:lnTo>
                    <a:pt x="379285" y="299935"/>
                  </a:lnTo>
                  <a:lnTo>
                    <a:pt x="375031" y="298564"/>
                  </a:lnTo>
                  <a:lnTo>
                    <a:pt x="372211" y="298564"/>
                  </a:lnTo>
                  <a:lnTo>
                    <a:pt x="365518" y="298373"/>
                  </a:lnTo>
                  <a:lnTo>
                    <a:pt x="359105" y="299250"/>
                  </a:lnTo>
                  <a:lnTo>
                    <a:pt x="354279" y="303314"/>
                  </a:lnTo>
                  <a:lnTo>
                    <a:pt x="352374" y="312712"/>
                  </a:lnTo>
                  <a:lnTo>
                    <a:pt x="354736" y="321995"/>
                  </a:lnTo>
                  <a:lnTo>
                    <a:pt x="360692" y="329831"/>
                  </a:lnTo>
                  <a:lnTo>
                    <a:pt x="368503" y="334759"/>
                  </a:lnTo>
                  <a:lnTo>
                    <a:pt x="376466" y="335318"/>
                  </a:lnTo>
                  <a:lnTo>
                    <a:pt x="390626" y="329679"/>
                  </a:lnTo>
                  <a:lnTo>
                    <a:pt x="397700" y="325424"/>
                  </a:lnTo>
                  <a:lnTo>
                    <a:pt x="403339" y="321170"/>
                  </a:lnTo>
                  <a:lnTo>
                    <a:pt x="408978" y="314096"/>
                  </a:lnTo>
                  <a:lnTo>
                    <a:pt x="414667" y="308457"/>
                  </a:lnTo>
                  <a:close/>
                </a:path>
                <a:path w="9144000" h="1123315">
                  <a:moveTo>
                    <a:pt x="430199" y="788060"/>
                  </a:moveTo>
                  <a:lnTo>
                    <a:pt x="427380" y="785241"/>
                  </a:lnTo>
                  <a:lnTo>
                    <a:pt x="424561" y="783805"/>
                  </a:lnTo>
                  <a:lnTo>
                    <a:pt x="421741" y="780986"/>
                  </a:lnTo>
                  <a:lnTo>
                    <a:pt x="421741" y="783805"/>
                  </a:lnTo>
                  <a:lnTo>
                    <a:pt x="420306" y="786688"/>
                  </a:lnTo>
                  <a:lnTo>
                    <a:pt x="420306" y="790879"/>
                  </a:lnTo>
                  <a:lnTo>
                    <a:pt x="423125" y="792314"/>
                  </a:lnTo>
                  <a:lnTo>
                    <a:pt x="424561" y="793762"/>
                  </a:lnTo>
                  <a:lnTo>
                    <a:pt x="426008" y="792314"/>
                  </a:lnTo>
                  <a:lnTo>
                    <a:pt x="427380" y="790879"/>
                  </a:lnTo>
                  <a:lnTo>
                    <a:pt x="430199" y="788060"/>
                  </a:lnTo>
                  <a:close/>
                </a:path>
                <a:path w="9144000" h="1123315">
                  <a:moveTo>
                    <a:pt x="461378" y="490943"/>
                  </a:moveTo>
                  <a:lnTo>
                    <a:pt x="458508" y="488124"/>
                  </a:lnTo>
                  <a:lnTo>
                    <a:pt x="457123" y="486689"/>
                  </a:lnTo>
                  <a:lnTo>
                    <a:pt x="455688" y="483870"/>
                  </a:lnTo>
                  <a:lnTo>
                    <a:pt x="452869" y="488124"/>
                  </a:lnTo>
                  <a:lnTo>
                    <a:pt x="451434" y="490943"/>
                  </a:lnTo>
                  <a:lnTo>
                    <a:pt x="450049" y="495198"/>
                  </a:lnTo>
                  <a:lnTo>
                    <a:pt x="450049" y="496633"/>
                  </a:lnTo>
                  <a:lnTo>
                    <a:pt x="454304" y="500837"/>
                  </a:lnTo>
                  <a:lnTo>
                    <a:pt x="454304" y="499452"/>
                  </a:lnTo>
                  <a:lnTo>
                    <a:pt x="457123" y="496633"/>
                  </a:lnTo>
                  <a:lnTo>
                    <a:pt x="458508" y="493763"/>
                  </a:lnTo>
                  <a:lnTo>
                    <a:pt x="461378" y="490943"/>
                  </a:lnTo>
                  <a:close/>
                </a:path>
                <a:path w="9144000" h="1123315">
                  <a:moveTo>
                    <a:pt x="474103" y="140055"/>
                  </a:moveTo>
                  <a:lnTo>
                    <a:pt x="468464" y="140055"/>
                  </a:lnTo>
                  <a:lnTo>
                    <a:pt x="465582" y="141490"/>
                  </a:lnTo>
                  <a:lnTo>
                    <a:pt x="461378" y="142925"/>
                  </a:lnTo>
                  <a:lnTo>
                    <a:pt x="459943" y="147129"/>
                  </a:lnTo>
                  <a:lnTo>
                    <a:pt x="457123" y="149999"/>
                  </a:lnTo>
                  <a:lnTo>
                    <a:pt x="459943" y="152819"/>
                  </a:lnTo>
                  <a:lnTo>
                    <a:pt x="462762" y="151384"/>
                  </a:lnTo>
                  <a:lnTo>
                    <a:pt x="465582" y="151384"/>
                  </a:lnTo>
                  <a:lnTo>
                    <a:pt x="467017" y="148564"/>
                  </a:lnTo>
                  <a:lnTo>
                    <a:pt x="469836" y="145745"/>
                  </a:lnTo>
                  <a:lnTo>
                    <a:pt x="471284" y="142925"/>
                  </a:lnTo>
                  <a:lnTo>
                    <a:pt x="474103" y="140055"/>
                  </a:lnTo>
                  <a:close/>
                </a:path>
                <a:path w="9144000" h="1123315">
                  <a:moveTo>
                    <a:pt x="476923" y="138671"/>
                  </a:moveTo>
                  <a:lnTo>
                    <a:pt x="474103" y="138671"/>
                  </a:lnTo>
                  <a:lnTo>
                    <a:pt x="474103" y="140055"/>
                  </a:lnTo>
                  <a:lnTo>
                    <a:pt x="476923" y="140055"/>
                  </a:lnTo>
                  <a:lnTo>
                    <a:pt x="476923" y="138671"/>
                  </a:lnTo>
                  <a:close/>
                </a:path>
                <a:path w="9144000" h="1123315">
                  <a:moveTo>
                    <a:pt x="495325" y="813549"/>
                  </a:moveTo>
                  <a:lnTo>
                    <a:pt x="493890" y="810729"/>
                  </a:lnTo>
                  <a:lnTo>
                    <a:pt x="489686" y="809282"/>
                  </a:lnTo>
                  <a:lnTo>
                    <a:pt x="486816" y="807910"/>
                  </a:lnTo>
                  <a:lnTo>
                    <a:pt x="448614" y="829132"/>
                  </a:lnTo>
                  <a:lnTo>
                    <a:pt x="450049" y="831938"/>
                  </a:lnTo>
                  <a:lnTo>
                    <a:pt x="454304" y="839025"/>
                  </a:lnTo>
                  <a:lnTo>
                    <a:pt x="462762" y="847483"/>
                  </a:lnTo>
                  <a:lnTo>
                    <a:pt x="467017" y="846099"/>
                  </a:lnTo>
                  <a:lnTo>
                    <a:pt x="473405" y="842797"/>
                  </a:lnTo>
                  <a:lnTo>
                    <a:pt x="479767" y="837768"/>
                  </a:lnTo>
                  <a:lnTo>
                    <a:pt x="486130" y="831951"/>
                  </a:lnTo>
                  <a:lnTo>
                    <a:pt x="492506" y="826249"/>
                  </a:lnTo>
                  <a:lnTo>
                    <a:pt x="495325" y="823442"/>
                  </a:lnTo>
                  <a:lnTo>
                    <a:pt x="495325" y="813549"/>
                  </a:lnTo>
                  <a:close/>
                </a:path>
                <a:path w="9144000" h="1123315">
                  <a:moveTo>
                    <a:pt x="496760" y="127342"/>
                  </a:moveTo>
                  <a:lnTo>
                    <a:pt x="495325" y="121704"/>
                  </a:lnTo>
                  <a:lnTo>
                    <a:pt x="493890" y="120269"/>
                  </a:lnTo>
                  <a:lnTo>
                    <a:pt x="489686" y="124523"/>
                  </a:lnTo>
                  <a:lnTo>
                    <a:pt x="483997" y="127342"/>
                  </a:lnTo>
                  <a:lnTo>
                    <a:pt x="478358" y="132981"/>
                  </a:lnTo>
                  <a:lnTo>
                    <a:pt x="478358" y="135851"/>
                  </a:lnTo>
                  <a:lnTo>
                    <a:pt x="476923" y="138671"/>
                  </a:lnTo>
                  <a:lnTo>
                    <a:pt x="482612" y="138671"/>
                  </a:lnTo>
                  <a:lnTo>
                    <a:pt x="488251" y="135851"/>
                  </a:lnTo>
                  <a:lnTo>
                    <a:pt x="496760" y="127342"/>
                  </a:lnTo>
                  <a:close/>
                </a:path>
                <a:path w="9144000" h="1123315">
                  <a:moveTo>
                    <a:pt x="519379" y="495198"/>
                  </a:moveTo>
                  <a:lnTo>
                    <a:pt x="517994" y="493763"/>
                  </a:lnTo>
                  <a:lnTo>
                    <a:pt x="513740" y="493763"/>
                  </a:lnTo>
                  <a:lnTo>
                    <a:pt x="512292" y="496633"/>
                  </a:lnTo>
                  <a:lnTo>
                    <a:pt x="513740" y="498017"/>
                  </a:lnTo>
                  <a:lnTo>
                    <a:pt x="515112" y="500837"/>
                  </a:lnTo>
                  <a:lnTo>
                    <a:pt x="516559" y="502272"/>
                  </a:lnTo>
                  <a:lnTo>
                    <a:pt x="517994" y="499452"/>
                  </a:lnTo>
                  <a:lnTo>
                    <a:pt x="519379" y="498017"/>
                  </a:lnTo>
                  <a:lnTo>
                    <a:pt x="519379" y="495198"/>
                  </a:lnTo>
                  <a:close/>
                </a:path>
                <a:path w="9144000" h="1123315">
                  <a:moveTo>
                    <a:pt x="556196" y="1005979"/>
                  </a:moveTo>
                  <a:lnTo>
                    <a:pt x="554748" y="1004544"/>
                  </a:lnTo>
                  <a:lnTo>
                    <a:pt x="553377" y="1003109"/>
                  </a:lnTo>
                  <a:lnTo>
                    <a:pt x="550494" y="1001725"/>
                  </a:lnTo>
                  <a:lnTo>
                    <a:pt x="549109" y="1000290"/>
                  </a:lnTo>
                  <a:lnTo>
                    <a:pt x="547674" y="1003109"/>
                  </a:lnTo>
                  <a:lnTo>
                    <a:pt x="546290" y="1005979"/>
                  </a:lnTo>
                  <a:lnTo>
                    <a:pt x="547674" y="1007364"/>
                  </a:lnTo>
                  <a:lnTo>
                    <a:pt x="549109" y="1010183"/>
                  </a:lnTo>
                  <a:lnTo>
                    <a:pt x="551929" y="1010183"/>
                  </a:lnTo>
                  <a:lnTo>
                    <a:pt x="553377" y="1011618"/>
                  </a:lnTo>
                  <a:lnTo>
                    <a:pt x="554748" y="1008799"/>
                  </a:lnTo>
                  <a:lnTo>
                    <a:pt x="556196" y="1005979"/>
                  </a:lnTo>
                  <a:close/>
                </a:path>
                <a:path w="9144000" h="1123315">
                  <a:moveTo>
                    <a:pt x="556196" y="962101"/>
                  </a:moveTo>
                  <a:lnTo>
                    <a:pt x="554748" y="960666"/>
                  </a:lnTo>
                  <a:lnTo>
                    <a:pt x="553377" y="957846"/>
                  </a:lnTo>
                  <a:lnTo>
                    <a:pt x="551929" y="959281"/>
                  </a:lnTo>
                  <a:lnTo>
                    <a:pt x="550494" y="960666"/>
                  </a:lnTo>
                  <a:lnTo>
                    <a:pt x="549109" y="962101"/>
                  </a:lnTo>
                  <a:lnTo>
                    <a:pt x="550494" y="963536"/>
                  </a:lnTo>
                  <a:lnTo>
                    <a:pt x="551929" y="964920"/>
                  </a:lnTo>
                  <a:lnTo>
                    <a:pt x="554748" y="966355"/>
                  </a:lnTo>
                  <a:lnTo>
                    <a:pt x="553377" y="967740"/>
                  </a:lnTo>
                  <a:lnTo>
                    <a:pt x="556196" y="964920"/>
                  </a:lnTo>
                  <a:lnTo>
                    <a:pt x="556196" y="962101"/>
                  </a:lnTo>
                  <a:close/>
                </a:path>
                <a:path w="9144000" h="1123315">
                  <a:moveTo>
                    <a:pt x="566089" y="1105027"/>
                  </a:moveTo>
                  <a:lnTo>
                    <a:pt x="561835" y="1105027"/>
                  </a:lnTo>
                  <a:lnTo>
                    <a:pt x="561835" y="1106411"/>
                  </a:lnTo>
                  <a:lnTo>
                    <a:pt x="563270" y="1107846"/>
                  </a:lnTo>
                  <a:lnTo>
                    <a:pt x="563270" y="1110665"/>
                  </a:lnTo>
                  <a:lnTo>
                    <a:pt x="564654" y="1109230"/>
                  </a:lnTo>
                  <a:lnTo>
                    <a:pt x="566089" y="1109230"/>
                  </a:lnTo>
                  <a:lnTo>
                    <a:pt x="566089" y="1105027"/>
                  </a:lnTo>
                  <a:close/>
                </a:path>
                <a:path w="9144000" h="1123315">
                  <a:moveTo>
                    <a:pt x="590130" y="316903"/>
                  </a:moveTo>
                  <a:lnTo>
                    <a:pt x="587311" y="312712"/>
                  </a:lnTo>
                  <a:lnTo>
                    <a:pt x="584492" y="308457"/>
                  </a:lnTo>
                  <a:lnTo>
                    <a:pt x="581672" y="301383"/>
                  </a:lnTo>
                  <a:lnTo>
                    <a:pt x="570344" y="312712"/>
                  </a:lnTo>
                  <a:lnTo>
                    <a:pt x="566089" y="316903"/>
                  </a:lnTo>
                  <a:lnTo>
                    <a:pt x="568909" y="319786"/>
                  </a:lnTo>
                  <a:lnTo>
                    <a:pt x="573163" y="326859"/>
                  </a:lnTo>
                  <a:lnTo>
                    <a:pt x="575983" y="326859"/>
                  </a:lnTo>
                  <a:lnTo>
                    <a:pt x="581672" y="325424"/>
                  </a:lnTo>
                  <a:lnTo>
                    <a:pt x="585876" y="319786"/>
                  </a:lnTo>
                  <a:lnTo>
                    <a:pt x="590130" y="316903"/>
                  </a:lnTo>
                  <a:close/>
                </a:path>
                <a:path w="9144000" h="1123315">
                  <a:moveTo>
                    <a:pt x="684936" y="478231"/>
                  </a:moveTo>
                  <a:lnTo>
                    <a:pt x="679297" y="466902"/>
                  </a:lnTo>
                  <a:lnTo>
                    <a:pt x="676478" y="468337"/>
                  </a:lnTo>
                  <a:lnTo>
                    <a:pt x="669036" y="469404"/>
                  </a:lnTo>
                  <a:lnTo>
                    <a:pt x="637387" y="483171"/>
                  </a:lnTo>
                  <a:lnTo>
                    <a:pt x="638378" y="489902"/>
                  </a:lnTo>
                  <a:lnTo>
                    <a:pt x="641108" y="496633"/>
                  </a:lnTo>
                  <a:lnTo>
                    <a:pt x="643928" y="502272"/>
                  </a:lnTo>
                  <a:lnTo>
                    <a:pt x="653821" y="507911"/>
                  </a:lnTo>
                  <a:lnTo>
                    <a:pt x="656640" y="505091"/>
                  </a:lnTo>
                  <a:lnTo>
                    <a:pt x="663867" y="500113"/>
                  </a:lnTo>
                  <a:lnTo>
                    <a:pt x="670814" y="493801"/>
                  </a:lnTo>
                  <a:lnTo>
                    <a:pt x="677748" y="486422"/>
                  </a:lnTo>
                  <a:lnTo>
                    <a:pt x="684936" y="478231"/>
                  </a:lnTo>
                  <a:close/>
                </a:path>
                <a:path w="9144000" h="1123315">
                  <a:moveTo>
                    <a:pt x="686384" y="816356"/>
                  </a:moveTo>
                  <a:lnTo>
                    <a:pt x="677862" y="810729"/>
                  </a:lnTo>
                  <a:lnTo>
                    <a:pt x="672223" y="810729"/>
                  </a:lnTo>
                  <a:lnTo>
                    <a:pt x="657428" y="812317"/>
                  </a:lnTo>
                  <a:lnTo>
                    <a:pt x="647280" y="817079"/>
                  </a:lnTo>
                  <a:lnTo>
                    <a:pt x="642175" y="825042"/>
                  </a:lnTo>
                  <a:lnTo>
                    <a:pt x="642480" y="836206"/>
                  </a:lnTo>
                  <a:lnTo>
                    <a:pt x="643928" y="844664"/>
                  </a:lnTo>
                  <a:lnTo>
                    <a:pt x="652437" y="851738"/>
                  </a:lnTo>
                  <a:lnTo>
                    <a:pt x="655256" y="857427"/>
                  </a:lnTo>
                  <a:lnTo>
                    <a:pt x="667486" y="853262"/>
                  </a:lnTo>
                  <a:lnTo>
                    <a:pt x="677722" y="844321"/>
                  </a:lnTo>
                  <a:lnTo>
                    <a:pt x="684504" y="832739"/>
                  </a:lnTo>
                  <a:lnTo>
                    <a:pt x="686384" y="820623"/>
                  </a:lnTo>
                  <a:lnTo>
                    <a:pt x="686384" y="816356"/>
                  </a:lnTo>
                  <a:close/>
                </a:path>
                <a:path w="9144000" h="1123315">
                  <a:moveTo>
                    <a:pt x="697712" y="124523"/>
                  </a:moveTo>
                  <a:lnTo>
                    <a:pt x="694893" y="121704"/>
                  </a:lnTo>
                  <a:lnTo>
                    <a:pt x="692023" y="117449"/>
                  </a:lnTo>
                  <a:lnTo>
                    <a:pt x="687819" y="117449"/>
                  </a:lnTo>
                  <a:lnTo>
                    <a:pt x="683564" y="120269"/>
                  </a:lnTo>
                  <a:lnTo>
                    <a:pt x="682117" y="123088"/>
                  </a:lnTo>
                  <a:lnTo>
                    <a:pt x="680745" y="124523"/>
                  </a:lnTo>
                  <a:lnTo>
                    <a:pt x="683564" y="130162"/>
                  </a:lnTo>
                  <a:lnTo>
                    <a:pt x="684936" y="135851"/>
                  </a:lnTo>
                  <a:lnTo>
                    <a:pt x="690638" y="131597"/>
                  </a:lnTo>
                  <a:lnTo>
                    <a:pt x="697712" y="124523"/>
                  </a:lnTo>
                  <a:close/>
                </a:path>
                <a:path w="9144000" h="1123315">
                  <a:moveTo>
                    <a:pt x="723201" y="268820"/>
                  </a:moveTo>
                  <a:lnTo>
                    <a:pt x="717042" y="262712"/>
                  </a:lnTo>
                  <a:lnTo>
                    <a:pt x="711149" y="257136"/>
                  </a:lnTo>
                  <a:lnTo>
                    <a:pt x="705256" y="252095"/>
                  </a:lnTo>
                  <a:lnTo>
                    <a:pt x="699096" y="247599"/>
                  </a:lnTo>
                  <a:lnTo>
                    <a:pt x="694893" y="250418"/>
                  </a:lnTo>
                  <a:lnTo>
                    <a:pt x="693458" y="251853"/>
                  </a:lnTo>
                  <a:lnTo>
                    <a:pt x="698538" y="257987"/>
                  </a:lnTo>
                  <a:lnTo>
                    <a:pt x="713244" y="275894"/>
                  </a:lnTo>
                  <a:lnTo>
                    <a:pt x="717499" y="273088"/>
                  </a:lnTo>
                  <a:lnTo>
                    <a:pt x="723201" y="268820"/>
                  </a:lnTo>
                  <a:close/>
                </a:path>
                <a:path w="9144000" h="1123315">
                  <a:moveTo>
                    <a:pt x="759955" y="657910"/>
                  </a:moveTo>
                  <a:lnTo>
                    <a:pt x="758571" y="652272"/>
                  </a:lnTo>
                  <a:lnTo>
                    <a:pt x="754316" y="652272"/>
                  </a:lnTo>
                  <a:lnTo>
                    <a:pt x="750062" y="653656"/>
                  </a:lnTo>
                  <a:lnTo>
                    <a:pt x="748626" y="656475"/>
                  </a:lnTo>
                  <a:lnTo>
                    <a:pt x="747242" y="657910"/>
                  </a:lnTo>
                  <a:lnTo>
                    <a:pt x="750062" y="663549"/>
                  </a:lnTo>
                  <a:lnTo>
                    <a:pt x="751497" y="669239"/>
                  </a:lnTo>
                  <a:lnTo>
                    <a:pt x="755700" y="664984"/>
                  </a:lnTo>
                  <a:lnTo>
                    <a:pt x="758571" y="662165"/>
                  </a:lnTo>
                  <a:lnTo>
                    <a:pt x="759955" y="659345"/>
                  </a:lnTo>
                  <a:lnTo>
                    <a:pt x="759955" y="657910"/>
                  </a:lnTo>
                  <a:close/>
                </a:path>
                <a:path w="9144000" h="1123315">
                  <a:moveTo>
                    <a:pt x="768477" y="309829"/>
                  </a:moveTo>
                  <a:lnTo>
                    <a:pt x="767029" y="309829"/>
                  </a:lnTo>
                  <a:lnTo>
                    <a:pt x="767029" y="314096"/>
                  </a:lnTo>
                  <a:lnTo>
                    <a:pt x="768477" y="312712"/>
                  </a:lnTo>
                  <a:lnTo>
                    <a:pt x="768477" y="309829"/>
                  </a:lnTo>
                  <a:close/>
                </a:path>
                <a:path w="9144000" h="1123315">
                  <a:moveTo>
                    <a:pt x="795337" y="993216"/>
                  </a:moveTo>
                  <a:lnTo>
                    <a:pt x="785444" y="987577"/>
                  </a:lnTo>
                  <a:lnTo>
                    <a:pt x="781189" y="983322"/>
                  </a:lnTo>
                  <a:lnTo>
                    <a:pt x="776935" y="983322"/>
                  </a:lnTo>
                  <a:lnTo>
                    <a:pt x="770267" y="984402"/>
                  </a:lnTo>
                  <a:lnTo>
                    <a:pt x="763866" y="986523"/>
                  </a:lnTo>
                  <a:lnTo>
                    <a:pt x="759040" y="991285"/>
                  </a:lnTo>
                  <a:lnTo>
                    <a:pt x="757135" y="1000290"/>
                  </a:lnTo>
                  <a:lnTo>
                    <a:pt x="757135" y="1004544"/>
                  </a:lnTo>
                  <a:lnTo>
                    <a:pt x="764209" y="1011618"/>
                  </a:lnTo>
                  <a:lnTo>
                    <a:pt x="767029" y="1010183"/>
                  </a:lnTo>
                  <a:lnTo>
                    <a:pt x="773264" y="1007541"/>
                  </a:lnTo>
                  <a:lnTo>
                    <a:pt x="779614" y="1003833"/>
                  </a:lnTo>
                  <a:lnTo>
                    <a:pt x="786752" y="999058"/>
                  </a:lnTo>
                  <a:lnTo>
                    <a:pt x="795337" y="993216"/>
                  </a:lnTo>
                  <a:close/>
                </a:path>
                <a:path w="9144000" h="1123315">
                  <a:moveTo>
                    <a:pt x="799592" y="421640"/>
                  </a:moveTo>
                  <a:lnTo>
                    <a:pt x="796772" y="420204"/>
                  </a:lnTo>
                  <a:lnTo>
                    <a:pt x="793953" y="417385"/>
                  </a:lnTo>
                  <a:lnTo>
                    <a:pt x="791083" y="415950"/>
                  </a:lnTo>
                  <a:lnTo>
                    <a:pt x="782624" y="418820"/>
                  </a:lnTo>
                  <a:lnTo>
                    <a:pt x="768477" y="424459"/>
                  </a:lnTo>
                  <a:lnTo>
                    <a:pt x="775550" y="428713"/>
                  </a:lnTo>
                  <a:lnTo>
                    <a:pt x="781189" y="435787"/>
                  </a:lnTo>
                  <a:lnTo>
                    <a:pt x="791083" y="435787"/>
                  </a:lnTo>
                  <a:lnTo>
                    <a:pt x="795337" y="427278"/>
                  </a:lnTo>
                  <a:lnTo>
                    <a:pt x="799592" y="421640"/>
                  </a:lnTo>
                  <a:close/>
                </a:path>
                <a:path w="9144000" h="1123315">
                  <a:moveTo>
                    <a:pt x="806665" y="328244"/>
                  </a:moveTo>
                  <a:lnTo>
                    <a:pt x="801027" y="326859"/>
                  </a:lnTo>
                  <a:lnTo>
                    <a:pt x="796772" y="325424"/>
                  </a:lnTo>
                  <a:lnTo>
                    <a:pt x="793953" y="326859"/>
                  </a:lnTo>
                  <a:lnTo>
                    <a:pt x="792518" y="328244"/>
                  </a:lnTo>
                  <a:lnTo>
                    <a:pt x="791083" y="332498"/>
                  </a:lnTo>
                  <a:lnTo>
                    <a:pt x="789698" y="333933"/>
                  </a:lnTo>
                  <a:lnTo>
                    <a:pt x="792518" y="336753"/>
                  </a:lnTo>
                  <a:lnTo>
                    <a:pt x="795337" y="341007"/>
                  </a:lnTo>
                  <a:lnTo>
                    <a:pt x="798156" y="339572"/>
                  </a:lnTo>
                  <a:lnTo>
                    <a:pt x="801027" y="339572"/>
                  </a:lnTo>
                  <a:lnTo>
                    <a:pt x="802411" y="333933"/>
                  </a:lnTo>
                  <a:lnTo>
                    <a:pt x="806665" y="328244"/>
                  </a:lnTo>
                  <a:close/>
                </a:path>
                <a:path w="9144000" h="1123315">
                  <a:moveTo>
                    <a:pt x="813752" y="636689"/>
                  </a:moveTo>
                  <a:lnTo>
                    <a:pt x="812304" y="633869"/>
                  </a:lnTo>
                  <a:lnTo>
                    <a:pt x="810933" y="633869"/>
                  </a:lnTo>
                  <a:lnTo>
                    <a:pt x="808113" y="635254"/>
                  </a:lnTo>
                  <a:lnTo>
                    <a:pt x="806665" y="635254"/>
                  </a:lnTo>
                  <a:lnTo>
                    <a:pt x="808113" y="638124"/>
                  </a:lnTo>
                  <a:lnTo>
                    <a:pt x="809485" y="639508"/>
                  </a:lnTo>
                  <a:lnTo>
                    <a:pt x="809485" y="642327"/>
                  </a:lnTo>
                  <a:lnTo>
                    <a:pt x="810933" y="639508"/>
                  </a:lnTo>
                  <a:lnTo>
                    <a:pt x="813752" y="636689"/>
                  </a:lnTo>
                  <a:close/>
                </a:path>
                <a:path w="9144000" h="1123315">
                  <a:moveTo>
                    <a:pt x="868921" y="135851"/>
                  </a:moveTo>
                  <a:lnTo>
                    <a:pt x="866101" y="135851"/>
                  </a:lnTo>
                  <a:lnTo>
                    <a:pt x="863282" y="137236"/>
                  </a:lnTo>
                  <a:lnTo>
                    <a:pt x="861847" y="137236"/>
                  </a:lnTo>
                  <a:lnTo>
                    <a:pt x="861847" y="141490"/>
                  </a:lnTo>
                  <a:lnTo>
                    <a:pt x="864717" y="141490"/>
                  </a:lnTo>
                  <a:lnTo>
                    <a:pt x="867537" y="140055"/>
                  </a:lnTo>
                  <a:lnTo>
                    <a:pt x="868921" y="140055"/>
                  </a:lnTo>
                  <a:lnTo>
                    <a:pt x="868921" y="135851"/>
                  </a:lnTo>
                  <a:close/>
                </a:path>
                <a:path w="9144000" h="1123315">
                  <a:moveTo>
                    <a:pt x="891578" y="507911"/>
                  </a:moveTo>
                  <a:lnTo>
                    <a:pt x="887323" y="503707"/>
                  </a:lnTo>
                  <a:lnTo>
                    <a:pt x="884504" y="500837"/>
                  </a:lnTo>
                  <a:lnTo>
                    <a:pt x="880249" y="500837"/>
                  </a:lnTo>
                  <a:lnTo>
                    <a:pt x="875995" y="503707"/>
                  </a:lnTo>
                  <a:lnTo>
                    <a:pt x="875995" y="505091"/>
                  </a:lnTo>
                  <a:lnTo>
                    <a:pt x="877430" y="509346"/>
                  </a:lnTo>
                  <a:lnTo>
                    <a:pt x="878865" y="514985"/>
                  </a:lnTo>
                  <a:lnTo>
                    <a:pt x="883069" y="514985"/>
                  </a:lnTo>
                  <a:lnTo>
                    <a:pt x="885939" y="510794"/>
                  </a:lnTo>
                  <a:lnTo>
                    <a:pt x="891578" y="507911"/>
                  </a:lnTo>
                  <a:close/>
                </a:path>
                <a:path w="9144000" h="1123315">
                  <a:moveTo>
                    <a:pt x="956703" y="431533"/>
                  </a:moveTo>
                  <a:lnTo>
                    <a:pt x="953833" y="427278"/>
                  </a:lnTo>
                  <a:lnTo>
                    <a:pt x="952449" y="424459"/>
                  </a:lnTo>
                  <a:lnTo>
                    <a:pt x="949629" y="427278"/>
                  </a:lnTo>
                  <a:lnTo>
                    <a:pt x="946759" y="430098"/>
                  </a:lnTo>
                  <a:lnTo>
                    <a:pt x="943940" y="432968"/>
                  </a:lnTo>
                  <a:lnTo>
                    <a:pt x="946759" y="435787"/>
                  </a:lnTo>
                  <a:lnTo>
                    <a:pt x="948194" y="437172"/>
                  </a:lnTo>
                  <a:lnTo>
                    <a:pt x="949629" y="440042"/>
                  </a:lnTo>
                  <a:lnTo>
                    <a:pt x="952449" y="437172"/>
                  </a:lnTo>
                  <a:lnTo>
                    <a:pt x="955268" y="434352"/>
                  </a:lnTo>
                  <a:lnTo>
                    <a:pt x="956703" y="431533"/>
                  </a:lnTo>
                  <a:close/>
                </a:path>
                <a:path w="9144000" h="1123315">
                  <a:moveTo>
                    <a:pt x="958088" y="773912"/>
                  </a:moveTo>
                  <a:lnTo>
                    <a:pt x="952449" y="768273"/>
                  </a:lnTo>
                  <a:lnTo>
                    <a:pt x="951014" y="769658"/>
                  </a:lnTo>
                  <a:lnTo>
                    <a:pt x="949629" y="771093"/>
                  </a:lnTo>
                  <a:lnTo>
                    <a:pt x="948194" y="772541"/>
                  </a:lnTo>
                  <a:lnTo>
                    <a:pt x="949629" y="773912"/>
                  </a:lnTo>
                  <a:lnTo>
                    <a:pt x="949629" y="775347"/>
                  </a:lnTo>
                  <a:lnTo>
                    <a:pt x="953833" y="775347"/>
                  </a:lnTo>
                  <a:lnTo>
                    <a:pt x="955268" y="773912"/>
                  </a:lnTo>
                  <a:lnTo>
                    <a:pt x="958088" y="773912"/>
                  </a:lnTo>
                  <a:close/>
                </a:path>
                <a:path w="9144000" h="1123315">
                  <a:moveTo>
                    <a:pt x="979309" y="1004544"/>
                  </a:moveTo>
                  <a:lnTo>
                    <a:pt x="975982" y="998588"/>
                  </a:lnTo>
                  <a:lnTo>
                    <a:pt x="970661" y="993051"/>
                  </a:lnTo>
                  <a:lnTo>
                    <a:pt x="964018" y="987234"/>
                  </a:lnTo>
                  <a:lnTo>
                    <a:pt x="956703" y="980503"/>
                  </a:lnTo>
                  <a:lnTo>
                    <a:pt x="949121" y="988098"/>
                  </a:lnTo>
                  <a:lnTo>
                    <a:pt x="941832" y="994473"/>
                  </a:lnTo>
                  <a:lnTo>
                    <a:pt x="935596" y="1000594"/>
                  </a:lnTo>
                  <a:lnTo>
                    <a:pt x="931214" y="1007364"/>
                  </a:lnTo>
                  <a:lnTo>
                    <a:pt x="931367" y="1014717"/>
                  </a:lnTo>
                  <a:lnTo>
                    <a:pt x="936701" y="1022578"/>
                  </a:lnTo>
                  <a:lnTo>
                    <a:pt x="944943" y="1028852"/>
                  </a:lnTo>
                  <a:lnTo>
                    <a:pt x="953833" y="1031405"/>
                  </a:lnTo>
                  <a:lnTo>
                    <a:pt x="964387" y="1028217"/>
                  </a:lnTo>
                  <a:lnTo>
                    <a:pt x="973480" y="1021715"/>
                  </a:lnTo>
                  <a:lnTo>
                    <a:pt x="979119" y="1013333"/>
                  </a:lnTo>
                  <a:lnTo>
                    <a:pt x="979309" y="1004544"/>
                  </a:lnTo>
                  <a:close/>
                </a:path>
                <a:path w="9144000" h="1123315">
                  <a:moveTo>
                    <a:pt x="990650" y="345211"/>
                  </a:moveTo>
                  <a:lnTo>
                    <a:pt x="985215" y="329514"/>
                  </a:lnTo>
                  <a:lnTo>
                    <a:pt x="973823" y="316217"/>
                  </a:lnTo>
                  <a:lnTo>
                    <a:pt x="960589" y="308229"/>
                  </a:lnTo>
                  <a:lnTo>
                    <a:pt x="949629" y="308457"/>
                  </a:lnTo>
                  <a:lnTo>
                    <a:pt x="946759" y="309829"/>
                  </a:lnTo>
                  <a:lnTo>
                    <a:pt x="945375" y="322605"/>
                  </a:lnTo>
                  <a:lnTo>
                    <a:pt x="946759" y="323989"/>
                  </a:lnTo>
                  <a:lnTo>
                    <a:pt x="955255" y="331406"/>
                  </a:lnTo>
                  <a:lnTo>
                    <a:pt x="963752" y="338696"/>
                  </a:lnTo>
                  <a:lnTo>
                    <a:pt x="972248" y="345694"/>
                  </a:lnTo>
                  <a:lnTo>
                    <a:pt x="980757" y="352285"/>
                  </a:lnTo>
                  <a:lnTo>
                    <a:pt x="982129" y="353720"/>
                  </a:lnTo>
                  <a:lnTo>
                    <a:pt x="987831" y="346646"/>
                  </a:lnTo>
                  <a:lnTo>
                    <a:pt x="990650" y="345211"/>
                  </a:lnTo>
                  <a:close/>
                </a:path>
                <a:path w="9144000" h="1123315">
                  <a:moveTo>
                    <a:pt x="994905" y="662165"/>
                  </a:moveTo>
                  <a:lnTo>
                    <a:pt x="988263" y="659193"/>
                  </a:lnTo>
                  <a:lnTo>
                    <a:pt x="981087" y="656501"/>
                  </a:lnTo>
                  <a:lnTo>
                    <a:pt x="973391" y="653808"/>
                  </a:lnTo>
                  <a:lnTo>
                    <a:pt x="965161" y="650836"/>
                  </a:lnTo>
                  <a:lnTo>
                    <a:pt x="953833" y="659345"/>
                  </a:lnTo>
                  <a:lnTo>
                    <a:pt x="948194" y="662165"/>
                  </a:lnTo>
                  <a:lnTo>
                    <a:pt x="952449" y="667804"/>
                  </a:lnTo>
                  <a:lnTo>
                    <a:pt x="958088" y="679132"/>
                  </a:lnTo>
                  <a:lnTo>
                    <a:pt x="962342" y="679132"/>
                  </a:lnTo>
                  <a:lnTo>
                    <a:pt x="969987" y="678205"/>
                  </a:lnTo>
                  <a:lnTo>
                    <a:pt x="977900" y="675957"/>
                  </a:lnTo>
                  <a:lnTo>
                    <a:pt x="985824" y="673163"/>
                  </a:lnTo>
                  <a:lnTo>
                    <a:pt x="993470" y="670623"/>
                  </a:lnTo>
                  <a:lnTo>
                    <a:pt x="994905" y="670623"/>
                  </a:lnTo>
                  <a:lnTo>
                    <a:pt x="994905" y="662165"/>
                  </a:lnTo>
                  <a:close/>
                </a:path>
                <a:path w="9144000" h="1123315">
                  <a:moveTo>
                    <a:pt x="1034542" y="264566"/>
                  </a:moveTo>
                  <a:lnTo>
                    <a:pt x="1031671" y="266001"/>
                  </a:lnTo>
                  <a:lnTo>
                    <a:pt x="1031671" y="270268"/>
                  </a:lnTo>
                  <a:lnTo>
                    <a:pt x="1033106" y="273088"/>
                  </a:lnTo>
                  <a:lnTo>
                    <a:pt x="1033106" y="271640"/>
                  </a:lnTo>
                  <a:lnTo>
                    <a:pt x="1034542" y="271640"/>
                  </a:lnTo>
                  <a:lnTo>
                    <a:pt x="1034542" y="264566"/>
                  </a:lnTo>
                  <a:close/>
                </a:path>
                <a:path w="9144000" h="1123315">
                  <a:moveTo>
                    <a:pt x="1050074" y="844664"/>
                  </a:moveTo>
                  <a:lnTo>
                    <a:pt x="1043000" y="839025"/>
                  </a:lnTo>
                  <a:lnTo>
                    <a:pt x="1038745" y="833323"/>
                  </a:lnTo>
                  <a:lnTo>
                    <a:pt x="1033106" y="831951"/>
                  </a:lnTo>
                  <a:lnTo>
                    <a:pt x="1030287" y="831951"/>
                  </a:lnTo>
                  <a:lnTo>
                    <a:pt x="1027468" y="839025"/>
                  </a:lnTo>
                  <a:lnTo>
                    <a:pt x="1023213" y="843280"/>
                  </a:lnTo>
                  <a:lnTo>
                    <a:pt x="1028852" y="847483"/>
                  </a:lnTo>
                  <a:lnTo>
                    <a:pt x="1033106" y="853173"/>
                  </a:lnTo>
                  <a:lnTo>
                    <a:pt x="1037361" y="855992"/>
                  </a:lnTo>
                  <a:lnTo>
                    <a:pt x="1038745" y="857427"/>
                  </a:lnTo>
                  <a:lnTo>
                    <a:pt x="1044435" y="850353"/>
                  </a:lnTo>
                  <a:lnTo>
                    <a:pt x="1050074" y="844664"/>
                  </a:lnTo>
                  <a:close/>
                </a:path>
                <a:path w="9144000" h="1123315">
                  <a:moveTo>
                    <a:pt x="1081201" y="499452"/>
                  </a:moveTo>
                  <a:lnTo>
                    <a:pt x="1079817" y="499452"/>
                  </a:lnTo>
                  <a:lnTo>
                    <a:pt x="1078382" y="498017"/>
                  </a:lnTo>
                  <a:lnTo>
                    <a:pt x="1078382" y="499452"/>
                  </a:lnTo>
                  <a:lnTo>
                    <a:pt x="1076998" y="500837"/>
                  </a:lnTo>
                  <a:lnTo>
                    <a:pt x="1075563" y="500837"/>
                  </a:lnTo>
                  <a:lnTo>
                    <a:pt x="1076998" y="502272"/>
                  </a:lnTo>
                  <a:lnTo>
                    <a:pt x="1078382" y="503707"/>
                  </a:lnTo>
                  <a:lnTo>
                    <a:pt x="1079817" y="502272"/>
                  </a:lnTo>
                  <a:lnTo>
                    <a:pt x="1079817" y="500837"/>
                  </a:lnTo>
                  <a:lnTo>
                    <a:pt x="1081201" y="499452"/>
                  </a:lnTo>
                  <a:close/>
                </a:path>
                <a:path w="9144000" h="1123315">
                  <a:moveTo>
                    <a:pt x="1091145" y="277342"/>
                  </a:moveTo>
                  <a:lnTo>
                    <a:pt x="1088275" y="273088"/>
                  </a:lnTo>
                  <a:lnTo>
                    <a:pt x="1084072" y="267385"/>
                  </a:lnTo>
                  <a:lnTo>
                    <a:pt x="1079817" y="261747"/>
                  </a:lnTo>
                  <a:lnTo>
                    <a:pt x="1074127" y="267385"/>
                  </a:lnTo>
                  <a:lnTo>
                    <a:pt x="1071308" y="270268"/>
                  </a:lnTo>
                  <a:lnTo>
                    <a:pt x="1068489" y="274459"/>
                  </a:lnTo>
                  <a:lnTo>
                    <a:pt x="1074127" y="277342"/>
                  </a:lnTo>
                  <a:lnTo>
                    <a:pt x="1078382" y="282968"/>
                  </a:lnTo>
                  <a:lnTo>
                    <a:pt x="1084072" y="284416"/>
                  </a:lnTo>
                  <a:lnTo>
                    <a:pt x="1088275" y="278714"/>
                  </a:lnTo>
                  <a:lnTo>
                    <a:pt x="1091145" y="277342"/>
                  </a:lnTo>
                  <a:close/>
                </a:path>
                <a:path w="9144000" h="1123315">
                  <a:moveTo>
                    <a:pt x="1180261" y="773912"/>
                  </a:moveTo>
                  <a:lnTo>
                    <a:pt x="1156220" y="761199"/>
                  </a:lnTo>
                  <a:lnTo>
                    <a:pt x="1153401" y="762584"/>
                  </a:lnTo>
                  <a:lnTo>
                    <a:pt x="1149134" y="765467"/>
                  </a:lnTo>
                  <a:lnTo>
                    <a:pt x="1144879" y="766838"/>
                  </a:lnTo>
                  <a:lnTo>
                    <a:pt x="1147762" y="769658"/>
                  </a:lnTo>
                  <a:lnTo>
                    <a:pt x="1151953" y="775347"/>
                  </a:lnTo>
                  <a:lnTo>
                    <a:pt x="1156220" y="776732"/>
                  </a:lnTo>
                  <a:lnTo>
                    <a:pt x="1161910" y="779614"/>
                  </a:lnTo>
                  <a:lnTo>
                    <a:pt x="1168984" y="780986"/>
                  </a:lnTo>
                  <a:lnTo>
                    <a:pt x="1176058" y="780986"/>
                  </a:lnTo>
                  <a:lnTo>
                    <a:pt x="1180261" y="778167"/>
                  </a:lnTo>
                  <a:lnTo>
                    <a:pt x="1180261" y="773912"/>
                  </a:lnTo>
                  <a:close/>
                </a:path>
                <a:path w="9144000" h="1123315">
                  <a:moveTo>
                    <a:pt x="1188770" y="87718"/>
                  </a:moveTo>
                  <a:lnTo>
                    <a:pt x="1184516" y="86334"/>
                  </a:lnTo>
                  <a:lnTo>
                    <a:pt x="1180261" y="83464"/>
                  </a:lnTo>
                  <a:lnTo>
                    <a:pt x="1176058" y="82080"/>
                  </a:lnTo>
                  <a:lnTo>
                    <a:pt x="1174623" y="82080"/>
                  </a:lnTo>
                  <a:lnTo>
                    <a:pt x="1171803" y="86334"/>
                  </a:lnTo>
                  <a:lnTo>
                    <a:pt x="1171803" y="89154"/>
                  </a:lnTo>
                  <a:lnTo>
                    <a:pt x="1180261" y="94792"/>
                  </a:lnTo>
                  <a:lnTo>
                    <a:pt x="1184516" y="96227"/>
                  </a:lnTo>
                  <a:lnTo>
                    <a:pt x="1187335" y="91973"/>
                  </a:lnTo>
                  <a:lnTo>
                    <a:pt x="1188770" y="87718"/>
                  </a:lnTo>
                  <a:close/>
                </a:path>
                <a:path w="9144000" h="1123315">
                  <a:moveTo>
                    <a:pt x="1204366" y="452755"/>
                  </a:moveTo>
                  <a:lnTo>
                    <a:pt x="1201496" y="447116"/>
                  </a:lnTo>
                  <a:lnTo>
                    <a:pt x="1198676" y="442861"/>
                  </a:lnTo>
                  <a:lnTo>
                    <a:pt x="1193038" y="442861"/>
                  </a:lnTo>
                  <a:lnTo>
                    <a:pt x="1185951" y="449935"/>
                  </a:lnTo>
                  <a:lnTo>
                    <a:pt x="1191590" y="454190"/>
                  </a:lnTo>
                  <a:lnTo>
                    <a:pt x="1195857" y="457009"/>
                  </a:lnTo>
                  <a:lnTo>
                    <a:pt x="1198676" y="459828"/>
                  </a:lnTo>
                  <a:lnTo>
                    <a:pt x="1200111" y="457009"/>
                  </a:lnTo>
                  <a:lnTo>
                    <a:pt x="1204366" y="452755"/>
                  </a:lnTo>
                  <a:close/>
                </a:path>
                <a:path w="9144000" h="1123315">
                  <a:moveTo>
                    <a:pt x="1255280" y="144310"/>
                  </a:moveTo>
                  <a:lnTo>
                    <a:pt x="1246708" y="142240"/>
                  </a:lnTo>
                  <a:lnTo>
                    <a:pt x="1239735" y="140436"/>
                  </a:lnTo>
                  <a:lnTo>
                    <a:pt x="1233805" y="139153"/>
                  </a:lnTo>
                  <a:lnTo>
                    <a:pt x="1228407" y="138671"/>
                  </a:lnTo>
                  <a:lnTo>
                    <a:pt x="1226972" y="138671"/>
                  </a:lnTo>
                  <a:lnTo>
                    <a:pt x="1224153" y="144310"/>
                  </a:lnTo>
                  <a:lnTo>
                    <a:pt x="1222717" y="147129"/>
                  </a:lnTo>
                  <a:lnTo>
                    <a:pt x="1234046" y="152819"/>
                  </a:lnTo>
                  <a:lnTo>
                    <a:pt x="1241132" y="154203"/>
                  </a:lnTo>
                  <a:lnTo>
                    <a:pt x="1242568" y="154203"/>
                  </a:lnTo>
                  <a:lnTo>
                    <a:pt x="1246822" y="149999"/>
                  </a:lnTo>
                  <a:lnTo>
                    <a:pt x="1255280" y="144310"/>
                  </a:lnTo>
                  <a:close/>
                </a:path>
                <a:path w="9144000" h="1123315">
                  <a:moveTo>
                    <a:pt x="1283589" y="500837"/>
                  </a:moveTo>
                  <a:lnTo>
                    <a:pt x="1280769" y="499452"/>
                  </a:lnTo>
                  <a:lnTo>
                    <a:pt x="1277950" y="496633"/>
                  </a:lnTo>
                  <a:lnTo>
                    <a:pt x="1276502" y="496633"/>
                  </a:lnTo>
                  <a:lnTo>
                    <a:pt x="1273683" y="499452"/>
                  </a:lnTo>
                  <a:lnTo>
                    <a:pt x="1272247" y="502272"/>
                  </a:lnTo>
                  <a:lnTo>
                    <a:pt x="1270863" y="505091"/>
                  </a:lnTo>
                  <a:lnTo>
                    <a:pt x="1272247" y="506526"/>
                  </a:lnTo>
                  <a:lnTo>
                    <a:pt x="1275130" y="509346"/>
                  </a:lnTo>
                  <a:lnTo>
                    <a:pt x="1276502" y="507911"/>
                  </a:lnTo>
                  <a:lnTo>
                    <a:pt x="1279321" y="507911"/>
                  </a:lnTo>
                  <a:lnTo>
                    <a:pt x="1280769" y="503707"/>
                  </a:lnTo>
                  <a:lnTo>
                    <a:pt x="1283589" y="500837"/>
                  </a:lnTo>
                  <a:close/>
                </a:path>
                <a:path w="9144000" h="1123315">
                  <a:moveTo>
                    <a:pt x="1347266" y="434352"/>
                  </a:moveTo>
                  <a:lnTo>
                    <a:pt x="1345882" y="431533"/>
                  </a:lnTo>
                  <a:lnTo>
                    <a:pt x="1343012" y="428713"/>
                  </a:lnTo>
                  <a:lnTo>
                    <a:pt x="1335938" y="418820"/>
                  </a:lnTo>
                  <a:lnTo>
                    <a:pt x="1333119" y="425894"/>
                  </a:lnTo>
                  <a:lnTo>
                    <a:pt x="1331734" y="431533"/>
                  </a:lnTo>
                  <a:lnTo>
                    <a:pt x="1330299" y="437172"/>
                  </a:lnTo>
                  <a:lnTo>
                    <a:pt x="1330299" y="438607"/>
                  </a:lnTo>
                  <a:lnTo>
                    <a:pt x="1334554" y="442861"/>
                  </a:lnTo>
                  <a:lnTo>
                    <a:pt x="1335938" y="441426"/>
                  </a:lnTo>
                  <a:lnTo>
                    <a:pt x="1338808" y="438607"/>
                  </a:lnTo>
                  <a:lnTo>
                    <a:pt x="1343012" y="435787"/>
                  </a:lnTo>
                  <a:lnTo>
                    <a:pt x="1347266" y="434352"/>
                  </a:lnTo>
                  <a:close/>
                </a:path>
                <a:path w="9144000" h="1123315">
                  <a:moveTo>
                    <a:pt x="1362595" y="666838"/>
                  </a:moveTo>
                  <a:lnTo>
                    <a:pt x="1361414" y="659345"/>
                  </a:lnTo>
                  <a:lnTo>
                    <a:pt x="1354162" y="650671"/>
                  </a:lnTo>
                  <a:lnTo>
                    <a:pt x="1341615" y="643064"/>
                  </a:lnTo>
                  <a:lnTo>
                    <a:pt x="1328013" y="638632"/>
                  </a:lnTo>
                  <a:lnTo>
                    <a:pt x="1317586" y="639508"/>
                  </a:lnTo>
                  <a:lnTo>
                    <a:pt x="1314704" y="640943"/>
                  </a:lnTo>
                  <a:lnTo>
                    <a:pt x="1311884" y="646582"/>
                  </a:lnTo>
                  <a:lnTo>
                    <a:pt x="1311884" y="650836"/>
                  </a:lnTo>
                  <a:lnTo>
                    <a:pt x="1315834" y="661454"/>
                  </a:lnTo>
                  <a:lnTo>
                    <a:pt x="1324292" y="671004"/>
                  </a:lnTo>
                  <a:lnTo>
                    <a:pt x="1335392" y="677913"/>
                  </a:lnTo>
                  <a:lnTo>
                    <a:pt x="1347266" y="680567"/>
                  </a:lnTo>
                  <a:lnTo>
                    <a:pt x="1354861" y="678649"/>
                  </a:lnTo>
                  <a:lnTo>
                    <a:pt x="1360195" y="673671"/>
                  </a:lnTo>
                  <a:lnTo>
                    <a:pt x="1362595" y="666838"/>
                  </a:lnTo>
                  <a:close/>
                </a:path>
                <a:path w="9144000" h="1123315">
                  <a:moveTo>
                    <a:pt x="1364234" y="322605"/>
                  </a:moveTo>
                  <a:lnTo>
                    <a:pt x="1362862" y="322605"/>
                  </a:lnTo>
                  <a:lnTo>
                    <a:pt x="1361414" y="319786"/>
                  </a:lnTo>
                  <a:lnTo>
                    <a:pt x="1361414" y="321170"/>
                  </a:lnTo>
                  <a:lnTo>
                    <a:pt x="1360043" y="322605"/>
                  </a:lnTo>
                  <a:lnTo>
                    <a:pt x="1358595" y="325424"/>
                  </a:lnTo>
                  <a:lnTo>
                    <a:pt x="1358595" y="326859"/>
                  </a:lnTo>
                  <a:lnTo>
                    <a:pt x="1360043" y="326859"/>
                  </a:lnTo>
                  <a:lnTo>
                    <a:pt x="1361414" y="329679"/>
                  </a:lnTo>
                  <a:lnTo>
                    <a:pt x="1361414" y="328244"/>
                  </a:lnTo>
                  <a:lnTo>
                    <a:pt x="1362862" y="326859"/>
                  </a:lnTo>
                  <a:lnTo>
                    <a:pt x="1362862" y="325424"/>
                  </a:lnTo>
                  <a:lnTo>
                    <a:pt x="1364234" y="322605"/>
                  </a:lnTo>
                  <a:close/>
                </a:path>
                <a:path w="9144000" h="1123315">
                  <a:moveTo>
                    <a:pt x="1392542" y="973429"/>
                  </a:moveTo>
                  <a:lnTo>
                    <a:pt x="1388338" y="971994"/>
                  </a:lnTo>
                  <a:lnTo>
                    <a:pt x="1384084" y="967740"/>
                  </a:lnTo>
                  <a:lnTo>
                    <a:pt x="1379829" y="969175"/>
                  </a:lnTo>
                  <a:lnTo>
                    <a:pt x="1374190" y="970610"/>
                  </a:lnTo>
                  <a:lnTo>
                    <a:pt x="1371320" y="977684"/>
                  </a:lnTo>
                  <a:lnTo>
                    <a:pt x="1361414" y="986142"/>
                  </a:lnTo>
                  <a:lnTo>
                    <a:pt x="1372755" y="987577"/>
                  </a:lnTo>
                  <a:lnTo>
                    <a:pt x="1377010" y="990396"/>
                  </a:lnTo>
                  <a:lnTo>
                    <a:pt x="1385468" y="984758"/>
                  </a:lnTo>
                  <a:lnTo>
                    <a:pt x="1389722" y="977684"/>
                  </a:lnTo>
                  <a:lnTo>
                    <a:pt x="1392542" y="973429"/>
                  </a:lnTo>
                  <a:close/>
                </a:path>
                <a:path w="9144000" h="1123315">
                  <a:moveTo>
                    <a:pt x="1442072" y="816356"/>
                  </a:moveTo>
                  <a:lnTo>
                    <a:pt x="1437868" y="809282"/>
                  </a:lnTo>
                  <a:lnTo>
                    <a:pt x="1436433" y="803656"/>
                  </a:lnTo>
                  <a:lnTo>
                    <a:pt x="1429359" y="803656"/>
                  </a:lnTo>
                  <a:lnTo>
                    <a:pt x="1426540" y="807910"/>
                  </a:lnTo>
                  <a:lnTo>
                    <a:pt x="1422285" y="810729"/>
                  </a:lnTo>
                  <a:lnTo>
                    <a:pt x="1423720" y="813549"/>
                  </a:lnTo>
                  <a:lnTo>
                    <a:pt x="1425105" y="819175"/>
                  </a:lnTo>
                  <a:lnTo>
                    <a:pt x="1427924" y="820623"/>
                  </a:lnTo>
                  <a:lnTo>
                    <a:pt x="1432179" y="820623"/>
                  </a:lnTo>
                  <a:lnTo>
                    <a:pt x="1436433" y="819175"/>
                  </a:lnTo>
                  <a:lnTo>
                    <a:pt x="1442072" y="816356"/>
                  </a:lnTo>
                  <a:close/>
                </a:path>
                <a:path w="9144000" h="1123315">
                  <a:moveTo>
                    <a:pt x="1478889" y="131597"/>
                  </a:moveTo>
                  <a:lnTo>
                    <a:pt x="1467561" y="125907"/>
                  </a:lnTo>
                  <a:lnTo>
                    <a:pt x="1460487" y="121704"/>
                  </a:lnTo>
                  <a:lnTo>
                    <a:pt x="1456232" y="123088"/>
                  </a:lnTo>
                  <a:lnTo>
                    <a:pt x="1450594" y="125907"/>
                  </a:lnTo>
                  <a:lnTo>
                    <a:pt x="1446326" y="132981"/>
                  </a:lnTo>
                  <a:lnTo>
                    <a:pt x="1440688" y="138671"/>
                  </a:lnTo>
                  <a:lnTo>
                    <a:pt x="1444955" y="141490"/>
                  </a:lnTo>
                  <a:lnTo>
                    <a:pt x="1449146" y="145745"/>
                  </a:lnTo>
                  <a:lnTo>
                    <a:pt x="1453413" y="145745"/>
                  </a:lnTo>
                  <a:lnTo>
                    <a:pt x="1458582" y="143929"/>
                  </a:lnTo>
                  <a:lnTo>
                    <a:pt x="1464030" y="140779"/>
                  </a:lnTo>
                  <a:lnTo>
                    <a:pt x="1470545" y="136588"/>
                  </a:lnTo>
                  <a:lnTo>
                    <a:pt x="1478889" y="131597"/>
                  </a:lnTo>
                  <a:close/>
                </a:path>
                <a:path w="9144000" h="1123315">
                  <a:moveTo>
                    <a:pt x="1484528" y="498017"/>
                  </a:moveTo>
                  <a:lnTo>
                    <a:pt x="1476070" y="492379"/>
                  </a:lnTo>
                  <a:lnTo>
                    <a:pt x="1473250" y="488124"/>
                  </a:lnTo>
                  <a:lnTo>
                    <a:pt x="1464741" y="488124"/>
                  </a:lnTo>
                  <a:lnTo>
                    <a:pt x="1460487" y="492379"/>
                  </a:lnTo>
                  <a:lnTo>
                    <a:pt x="1456232" y="495198"/>
                  </a:lnTo>
                  <a:lnTo>
                    <a:pt x="1460487" y="499452"/>
                  </a:lnTo>
                  <a:lnTo>
                    <a:pt x="1463306" y="506526"/>
                  </a:lnTo>
                  <a:lnTo>
                    <a:pt x="1468996" y="507911"/>
                  </a:lnTo>
                  <a:lnTo>
                    <a:pt x="1471815" y="509346"/>
                  </a:lnTo>
                  <a:lnTo>
                    <a:pt x="1477454" y="503707"/>
                  </a:lnTo>
                  <a:lnTo>
                    <a:pt x="1484528" y="498017"/>
                  </a:lnTo>
                  <a:close/>
                </a:path>
                <a:path w="9144000" h="1123315">
                  <a:moveTo>
                    <a:pt x="1549654" y="648017"/>
                  </a:moveTo>
                  <a:lnTo>
                    <a:pt x="1546250" y="641667"/>
                  </a:lnTo>
                  <a:lnTo>
                    <a:pt x="1542580" y="635457"/>
                  </a:lnTo>
                  <a:lnTo>
                    <a:pt x="1535506" y="623976"/>
                  </a:lnTo>
                  <a:lnTo>
                    <a:pt x="1531239" y="625360"/>
                  </a:lnTo>
                  <a:lnTo>
                    <a:pt x="1529867" y="626795"/>
                  </a:lnTo>
                  <a:lnTo>
                    <a:pt x="1526984" y="628180"/>
                  </a:lnTo>
                  <a:lnTo>
                    <a:pt x="1531251" y="633704"/>
                  </a:lnTo>
                  <a:lnTo>
                    <a:pt x="1539748" y="645299"/>
                  </a:lnTo>
                  <a:lnTo>
                    <a:pt x="1544015" y="650836"/>
                  </a:lnTo>
                  <a:lnTo>
                    <a:pt x="1545399" y="652272"/>
                  </a:lnTo>
                  <a:lnTo>
                    <a:pt x="1548218" y="649401"/>
                  </a:lnTo>
                  <a:lnTo>
                    <a:pt x="1549654" y="648017"/>
                  </a:lnTo>
                  <a:close/>
                </a:path>
                <a:path w="9144000" h="1123315">
                  <a:moveTo>
                    <a:pt x="1569440" y="67932"/>
                  </a:moveTo>
                  <a:lnTo>
                    <a:pt x="1565236" y="59423"/>
                  </a:lnTo>
                  <a:lnTo>
                    <a:pt x="1563801" y="60858"/>
                  </a:lnTo>
                  <a:lnTo>
                    <a:pt x="1553413" y="61925"/>
                  </a:lnTo>
                  <a:lnTo>
                    <a:pt x="1543291" y="63131"/>
                  </a:lnTo>
                  <a:lnTo>
                    <a:pt x="1533182" y="64617"/>
                  </a:lnTo>
                  <a:lnTo>
                    <a:pt x="1522780" y="66497"/>
                  </a:lnTo>
                  <a:lnTo>
                    <a:pt x="1521345" y="66497"/>
                  </a:lnTo>
                  <a:lnTo>
                    <a:pt x="1519910" y="72186"/>
                  </a:lnTo>
                  <a:lnTo>
                    <a:pt x="1519910" y="76390"/>
                  </a:lnTo>
                  <a:lnTo>
                    <a:pt x="1524165" y="77825"/>
                  </a:lnTo>
                  <a:lnTo>
                    <a:pt x="1525600" y="77825"/>
                  </a:lnTo>
                  <a:lnTo>
                    <a:pt x="1531239" y="79260"/>
                  </a:lnTo>
                  <a:lnTo>
                    <a:pt x="1535506" y="77825"/>
                  </a:lnTo>
                  <a:lnTo>
                    <a:pt x="1541145" y="77825"/>
                  </a:lnTo>
                  <a:lnTo>
                    <a:pt x="1541145" y="76390"/>
                  </a:lnTo>
                  <a:lnTo>
                    <a:pt x="1546834" y="76390"/>
                  </a:lnTo>
                  <a:lnTo>
                    <a:pt x="1553908" y="77825"/>
                  </a:lnTo>
                  <a:lnTo>
                    <a:pt x="1559547" y="76390"/>
                  </a:lnTo>
                  <a:lnTo>
                    <a:pt x="1562366" y="76390"/>
                  </a:lnTo>
                  <a:lnTo>
                    <a:pt x="1566621" y="72186"/>
                  </a:lnTo>
                  <a:lnTo>
                    <a:pt x="1568056" y="69316"/>
                  </a:lnTo>
                  <a:lnTo>
                    <a:pt x="1569440" y="67932"/>
                  </a:lnTo>
                  <a:close/>
                </a:path>
                <a:path w="9144000" h="1123315">
                  <a:moveTo>
                    <a:pt x="1575142" y="302755"/>
                  </a:moveTo>
                  <a:lnTo>
                    <a:pt x="1570875" y="298564"/>
                  </a:lnTo>
                  <a:lnTo>
                    <a:pt x="1566621" y="290055"/>
                  </a:lnTo>
                  <a:lnTo>
                    <a:pt x="1562366" y="291490"/>
                  </a:lnTo>
                  <a:lnTo>
                    <a:pt x="1555292" y="292862"/>
                  </a:lnTo>
                  <a:lnTo>
                    <a:pt x="1548218" y="299935"/>
                  </a:lnTo>
                  <a:lnTo>
                    <a:pt x="1541145" y="304203"/>
                  </a:lnTo>
                  <a:lnTo>
                    <a:pt x="1545399" y="309829"/>
                  </a:lnTo>
                  <a:lnTo>
                    <a:pt x="1548218" y="314096"/>
                  </a:lnTo>
                  <a:lnTo>
                    <a:pt x="1553908" y="322605"/>
                  </a:lnTo>
                  <a:lnTo>
                    <a:pt x="1559217" y="317512"/>
                  </a:lnTo>
                  <a:lnTo>
                    <a:pt x="1569834" y="307848"/>
                  </a:lnTo>
                  <a:lnTo>
                    <a:pt x="1575142" y="302755"/>
                  </a:lnTo>
                  <a:close/>
                </a:path>
                <a:path w="9144000" h="1123315">
                  <a:moveTo>
                    <a:pt x="1669948" y="489559"/>
                  </a:moveTo>
                  <a:lnTo>
                    <a:pt x="1668513" y="488124"/>
                  </a:lnTo>
                  <a:lnTo>
                    <a:pt x="1665693" y="481050"/>
                  </a:lnTo>
                  <a:lnTo>
                    <a:pt x="1660055" y="472541"/>
                  </a:lnTo>
                  <a:lnTo>
                    <a:pt x="1647278" y="472541"/>
                  </a:lnTo>
                  <a:lnTo>
                    <a:pt x="1640205" y="479615"/>
                  </a:lnTo>
                  <a:lnTo>
                    <a:pt x="1634566" y="483870"/>
                  </a:lnTo>
                  <a:lnTo>
                    <a:pt x="1639900" y="489216"/>
                  </a:lnTo>
                  <a:lnTo>
                    <a:pt x="1645361" y="494830"/>
                  </a:lnTo>
                  <a:lnTo>
                    <a:pt x="1651088" y="500976"/>
                  </a:lnTo>
                  <a:lnTo>
                    <a:pt x="1657235" y="507911"/>
                  </a:lnTo>
                  <a:lnTo>
                    <a:pt x="1662874" y="498017"/>
                  </a:lnTo>
                  <a:lnTo>
                    <a:pt x="1669948" y="489559"/>
                  </a:lnTo>
                  <a:close/>
                </a:path>
                <a:path w="9144000" h="1123315">
                  <a:moveTo>
                    <a:pt x="1730806" y="657910"/>
                  </a:moveTo>
                  <a:lnTo>
                    <a:pt x="1727987" y="656475"/>
                  </a:lnTo>
                  <a:lnTo>
                    <a:pt x="1725117" y="653656"/>
                  </a:lnTo>
                  <a:lnTo>
                    <a:pt x="1722297" y="652272"/>
                  </a:lnTo>
                  <a:lnTo>
                    <a:pt x="1720913" y="652272"/>
                  </a:lnTo>
                  <a:lnTo>
                    <a:pt x="1716659" y="656475"/>
                  </a:lnTo>
                  <a:lnTo>
                    <a:pt x="1718043" y="657910"/>
                  </a:lnTo>
                  <a:lnTo>
                    <a:pt x="1719478" y="659345"/>
                  </a:lnTo>
                  <a:lnTo>
                    <a:pt x="1720913" y="662165"/>
                  </a:lnTo>
                  <a:lnTo>
                    <a:pt x="1723732" y="667804"/>
                  </a:lnTo>
                  <a:lnTo>
                    <a:pt x="1726552" y="663549"/>
                  </a:lnTo>
                  <a:lnTo>
                    <a:pt x="1729371" y="660730"/>
                  </a:lnTo>
                  <a:lnTo>
                    <a:pt x="1730806" y="657910"/>
                  </a:lnTo>
                  <a:close/>
                </a:path>
                <a:path w="9144000" h="1123315">
                  <a:moveTo>
                    <a:pt x="1740700" y="993216"/>
                  </a:moveTo>
                  <a:lnTo>
                    <a:pt x="1737880" y="984758"/>
                  </a:lnTo>
                  <a:lnTo>
                    <a:pt x="1735061" y="983322"/>
                  </a:lnTo>
                  <a:lnTo>
                    <a:pt x="1727733" y="984300"/>
                  </a:lnTo>
                  <a:lnTo>
                    <a:pt x="1719999" y="990041"/>
                  </a:lnTo>
                  <a:lnTo>
                    <a:pt x="1714144" y="998435"/>
                  </a:lnTo>
                  <a:lnTo>
                    <a:pt x="1712404" y="1007364"/>
                  </a:lnTo>
                  <a:lnTo>
                    <a:pt x="1712404" y="1013053"/>
                  </a:lnTo>
                  <a:lnTo>
                    <a:pt x="1716659" y="1017257"/>
                  </a:lnTo>
                  <a:lnTo>
                    <a:pt x="1718043" y="1020127"/>
                  </a:lnTo>
                  <a:lnTo>
                    <a:pt x="1727962" y="1018959"/>
                  </a:lnTo>
                  <a:lnTo>
                    <a:pt x="1734680" y="1014095"/>
                  </a:lnTo>
                  <a:lnTo>
                    <a:pt x="1738744" y="1006576"/>
                  </a:lnTo>
                  <a:lnTo>
                    <a:pt x="1740700" y="997470"/>
                  </a:lnTo>
                  <a:lnTo>
                    <a:pt x="1740700" y="993216"/>
                  </a:lnTo>
                  <a:close/>
                </a:path>
                <a:path w="9144000" h="1123315">
                  <a:moveTo>
                    <a:pt x="1753425" y="307022"/>
                  </a:moveTo>
                  <a:lnTo>
                    <a:pt x="1744967" y="301383"/>
                  </a:lnTo>
                  <a:lnTo>
                    <a:pt x="1739265" y="295681"/>
                  </a:lnTo>
                  <a:lnTo>
                    <a:pt x="1730806" y="299935"/>
                  </a:lnTo>
                  <a:lnTo>
                    <a:pt x="1725117" y="307022"/>
                  </a:lnTo>
                  <a:lnTo>
                    <a:pt x="1720913" y="312712"/>
                  </a:lnTo>
                  <a:lnTo>
                    <a:pt x="1722297" y="316903"/>
                  </a:lnTo>
                  <a:lnTo>
                    <a:pt x="1727987" y="323989"/>
                  </a:lnTo>
                  <a:lnTo>
                    <a:pt x="1730806" y="322605"/>
                  </a:lnTo>
                  <a:lnTo>
                    <a:pt x="1735137" y="319976"/>
                  </a:lnTo>
                  <a:lnTo>
                    <a:pt x="1745919" y="312039"/>
                  </a:lnTo>
                  <a:lnTo>
                    <a:pt x="1753425" y="307022"/>
                  </a:lnTo>
                  <a:close/>
                </a:path>
                <a:path w="9144000" h="1123315">
                  <a:moveTo>
                    <a:pt x="1846846" y="106121"/>
                  </a:moveTo>
                  <a:lnTo>
                    <a:pt x="1845411" y="106121"/>
                  </a:lnTo>
                  <a:lnTo>
                    <a:pt x="1845411" y="103301"/>
                  </a:lnTo>
                  <a:lnTo>
                    <a:pt x="1844027" y="104686"/>
                  </a:lnTo>
                  <a:lnTo>
                    <a:pt x="1841207" y="104686"/>
                  </a:lnTo>
                  <a:lnTo>
                    <a:pt x="1839772" y="106121"/>
                  </a:lnTo>
                  <a:lnTo>
                    <a:pt x="1839772" y="107556"/>
                  </a:lnTo>
                  <a:lnTo>
                    <a:pt x="1841207" y="110375"/>
                  </a:lnTo>
                  <a:lnTo>
                    <a:pt x="1841207" y="111760"/>
                  </a:lnTo>
                  <a:lnTo>
                    <a:pt x="1842592" y="110375"/>
                  </a:lnTo>
                  <a:lnTo>
                    <a:pt x="1845411" y="108940"/>
                  </a:lnTo>
                  <a:lnTo>
                    <a:pt x="1846846" y="106121"/>
                  </a:lnTo>
                  <a:close/>
                </a:path>
                <a:path w="9144000" h="1123315">
                  <a:moveTo>
                    <a:pt x="1856740" y="799388"/>
                  </a:moveTo>
                  <a:lnTo>
                    <a:pt x="1853920" y="797953"/>
                  </a:lnTo>
                  <a:lnTo>
                    <a:pt x="1851101" y="796582"/>
                  </a:lnTo>
                  <a:lnTo>
                    <a:pt x="1846846" y="796582"/>
                  </a:lnTo>
                  <a:lnTo>
                    <a:pt x="1846846" y="800836"/>
                  </a:lnTo>
                  <a:lnTo>
                    <a:pt x="1845411" y="803656"/>
                  </a:lnTo>
                  <a:lnTo>
                    <a:pt x="1848281" y="805027"/>
                  </a:lnTo>
                  <a:lnTo>
                    <a:pt x="1851101" y="807910"/>
                  </a:lnTo>
                  <a:lnTo>
                    <a:pt x="1853920" y="807910"/>
                  </a:lnTo>
                  <a:lnTo>
                    <a:pt x="1855355" y="803656"/>
                  </a:lnTo>
                  <a:lnTo>
                    <a:pt x="1856740" y="799388"/>
                  </a:lnTo>
                  <a:close/>
                </a:path>
                <a:path w="9144000" h="1123315">
                  <a:moveTo>
                    <a:pt x="1858175" y="485305"/>
                  </a:moveTo>
                  <a:lnTo>
                    <a:pt x="1853920" y="475411"/>
                  </a:lnTo>
                  <a:lnTo>
                    <a:pt x="1848281" y="462648"/>
                  </a:lnTo>
                  <a:lnTo>
                    <a:pt x="1846846" y="462648"/>
                  </a:lnTo>
                  <a:lnTo>
                    <a:pt x="1837131" y="466979"/>
                  </a:lnTo>
                  <a:lnTo>
                    <a:pt x="1827403" y="471690"/>
                  </a:lnTo>
                  <a:lnTo>
                    <a:pt x="1818195" y="477177"/>
                  </a:lnTo>
                  <a:lnTo>
                    <a:pt x="1810029" y="483870"/>
                  </a:lnTo>
                  <a:lnTo>
                    <a:pt x="1810600" y="488937"/>
                  </a:lnTo>
                  <a:lnTo>
                    <a:pt x="1818716" y="495731"/>
                  </a:lnTo>
                  <a:lnTo>
                    <a:pt x="1831340" y="501192"/>
                  </a:lnTo>
                  <a:lnTo>
                    <a:pt x="1845411" y="502272"/>
                  </a:lnTo>
                  <a:lnTo>
                    <a:pt x="1849666" y="502272"/>
                  </a:lnTo>
                  <a:lnTo>
                    <a:pt x="1853920" y="492379"/>
                  </a:lnTo>
                  <a:lnTo>
                    <a:pt x="1858175" y="485305"/>
                  </a:lnTo>
                  <a:close/>
                </a:path>
                <a:path w="9144000" h="1123315">
                  <a:moveTo>
                    <a:pt x="1868068" y="241960"/>
                  </a:moveTo>
                  <a:lnTo>
                    <a:pt x="1866633" y="241960"/>
                  </a:lnTo>
                  <a:lnTo>
                    <a:pt x="1863813" y="240525"/>
                  </a:lnTo>
                  <a:lnTo>
                    <a:pt x="1862429" y="240525"/>
                  </a:lnTo>
                  <a:lnTo>
                    <a:pt x="1862429" y="247599"/>
                  </a:lnTo>
                  <a:lnTo>
                    <a:pt x="1865249" y="247599"/>
                  </a:lnTo>
                  <a:lnTo>
                    <a:pt x="1866633" y="246164"/>
                  </a:lnTo>
                  <a:lnTo>
                    <a:pt x="1866633" y="243344"/>
                  </a:lnTo>
                  <a:lnTo>
                    <a:pt x="1868068" y="241960"/>
                  </a:lnTo>
                  <a:close/>
                </a:path>
                <a:path w="9144000" h="1123315">
                  <a:moveTo>
                    <a:pt x="1945906" y="656475"/>
                  </a:moveTo>
                  <a:lnTo>
                    <a:pt x="1944471" y="655091"/>
                  </a:lnTo>
                  <a:lnTo>
                    <a:pt x="1938832" y="650836"/>
                  </a:lnTo>
                  <a:lnTo>
                    <a:pt x="1930323" y="648017"/>
                  </a:lnTo>
                  <a:lnTo>
                    <a:pt x="1927504" y="646582"/>
                  </a:lnTo>
                  <a:lnTo>
                    <a:pt x="1920430" y="646582"/>
                  </a:lnTo>
                  <a:lnTo>
                    <a:pt x="1917611" y="645198"/>
                  </a:lnTo>
                  <a:lnTo>
                    <a:pt x="1914791" y="646582"/>
                  </a:lnTo>
                  <a:lnTo>
                    <a:pt x="1910524" y="649401"/>
                  </a:lnTo>
                  <a:lnTo>
                    <a:pt x="1906270" y="652272"/>
                  </a:lnTo>
                  <a:lnTo>
                    <a:pt x="1902015" y="655091"/>
                  </a:lnTo>
                  <a:lnTo>
                    <a:pt x="1904885" y="659345"/>
                  </a:lnTo>
                  <a:lnTo>
                    <a:pt x="1907705" y="664984"/>
                  </a:lnTo>
                  <a:lnTo>
                    <a:pt x="1910524" y="669239"/>
                  </a:lnTo>
                  <a:lnTo>
                    <a:pt x="1911972" y="672058"/>
                  </a:lnTo>
                  <a:lnTo>
                    <a:pt x="1914791" y="673493"/>
                  </a:lnTo>
                  <a:lnTo>
                    <a:pt x="1917611" y="673493"/>
                  </a:lnTo>
                  <a:lnTo>
                    <a:pt x="1924773" y="672998"/>
                  </a:lnTo>
                  <a:lnTo>
                    <a:pt x="1931403" y="671703"/>
                  </a:lnTo>
                  <a:lnTo>
                    <a:pt x="1937512" y="669886"/>
                  </a:lnTo>
                  <a:lnTo>
                    <a:pt x="1943087" y="667804"/>
                  </a:lnTo>
                  <a:lnTo>
                    <a:pt x="1944471" y="667804"/>
                  </a:lnTo>
                  <a:lnTo>
                    <a:pt x="1945906" y="656475"/>
                  </a:lnTo>
                  <a:close/>
                </a:path>
                <a:path w="9144000" h="1123315">
                  <a:moveTo>
                    <a:pt x="2011032" y="462648"/>
                  </a:moveTo>
                  <a:lnTo>
                    <a:pt x="2003844" y="457390"/>
                  </a:lnTo>
                  <a:lnTo>
                    <a:pt x="1997214" y="452386"/>
                  </a:lnTo>
                  <a:lnTo>
                    <a:pt x="1991118" y="447916"/>
                  </a:lnTo>
                  <a:lnTo>
                    <a:pt x="1985543" y="444246"/>
                  </a:lnTo>
                  <a:lnTo>
                    <a:pt x="1982724" y="447116"/>
                  </a:lnTo>
                  <a:lnTo>
                    <a:pt x="1979853" y="449935"/>
                  </a:lnTo>
                  <a:lnTo>
                    <a:pt x="1984946" y="456272"/>
                  </a:lnTo>
                  <a:lnTo>
                    <a:pt x="1989772" y="462483"/>
                  </a:lnTo>
                  <a:lnTo>
                    <a:pt x="1994611" y="468426"/>
                  </a:lnTo>
                  <a:lnTo>
                    <a:pt x="1999703" y="473976"/>
                  </a:lnTo>
                  <a:lnTo>
                    <a:pt x="2005342" y="469722"/>
                  </a:lnTo>
                  <a:lnTo>
                    <a:pt x="2011032" y="462648"/>
                  </a:lnTo>
                  <a:close/>
                </a:path>
                <a:path w="9144000" h="1123315">
                  <a:moveTo>
                    <a:pt x="2059127" y="793762"/>
                  </a:moveTo>
                  <a:lnTo>
                    <a:pt x="2053488" y="793762"/>
                  </a:lnTo>
                  <a:lnTo>
                    <a:pt x="2053488" y="797953"/>
                  </a:lnTo>
                  <a:lnTo>
                    <a:pt x="2059127" y="797953"/>
                  </a:lnTo>
                  <a:lnTo>
                    <a:pt x="2059127" y="793762"/>
                  </a:lnTo>
                  <a:close/>
                </a:path>
                <a:path w="9144000" h="1123315">
                  <a:moveTo>
                    <a:pt x="2077529" y="116014"/>
                  </a:moveTo>
                  <a:lnTo>
                    <a:pt x="2071839" y="113195"/>
                  </a:lnTo>
                  <a:lnTo>
                    <a:pt x="2067636" y="108940"/>
                  </a:lnTo>
                  <a:lnTo>
                    <a:pt x="2064766" y="108940"/>
                  </a:lnTo>
                  <a:lnTo>
                    <a:pt x="2055710" y="110236"/>
                  </a:lnTo>
                  <a:lnTo>
                    <a:pt x="2047455" y="111785"/>
                  </a:lnTo>
                  <a:lnTo>
                    <a:pt x="2039721" y="113334"/>
                  </a:lnTo>
                  <a:lnTo>
                    <a:pt x="2032254" y="114630"/>
                  </a:lnTo>
                  <a:lnTo>
                    <a:pt x="2027999" y="116014"/>
                  </a:lnTo>
                  <a:lnTo>
                    <a:pt x="2023745" y="117449"/>
                  </a:lnTo>
                  <a:lnTo>
                    <a:pt x="2019490" y="118833"/>
                  </a:lnTo>
                  <a:lnTo>
                    <a:pt x="2022309" y="124523"/>
                  </a:lnTo>
                  <a:lnTo>
                    <a:pt x="2023745" y="130162"/>
                  </a:lnTo>
                  <a:lnTo>
                    <a:pt x="2027999" y="132981"/>
                  </a:lnTo>
                  <a:lnTo>
                    <a:pt x="2038616" y="139700"/>
                  </a:lnTo>
                  <a:lnTo>
                    <a:pt x="2049233" y="142176"/>
                  </a:lnTo>
                  <a:lnTo>
                    <a:pt x="2059851" y="139357"/>
                  </a:lnTo>
                  <a:lnTo>
                    <a:pt x="2070455" y="130162"/>
                  </a:lnTo>
                  <a:lnTo>
                    <a:pt x="2073275" y="127342"/>
                  </a:lnTo>
                  <a:lnTo>
                    <a:pt x="2074710" y="121704"/>
                  </a:lnTo>
                  <a:lnTo>
                    <a:pt x="2077529" y="116014"/>
                  </a:lnTo>
                  <a:close/>
                </a:path>
                <a:path w="9144000" h="1123315">
                  <a:moveTo>
                    <a:pt x="2129891" y="979068"/>
                  </a:moveTo>
                  <a:lnTo>
                    <a:pt x="2124252" y="970610"/>
                  </a:lnTo>
                  <a:lnTo>
                    <a:pt x="2124252" y="971994"/>
                  </a:lnTo>
                  <a:lnTo>
                    <a:pt x="2118106" y="977303"/>
                  </a:lnTo>
                  <a:lnTo>
                    <a:pt x="2112378" y="982611"/>
                  </a:lnTo>
                  <a:lnTo>
                    <a:pt x="2106917" y="987907"/>
                  </a:lnTo>
                  <a:lnTo>
                    <a:pt x="2101583" y="993216"/>
                  </a:lnTo>
                  <a:lnTo>
                    <a:pt x="2097328" y="994651"/>
                  </a:lnTo>
                  <a:lnTo>
                    <a:pt x="2095944" y="997470"/>
                  </a:lnTo>
                  <a:lnTo>
                    <a:pt x="2095944" y="1000290"/>
                  </a:lnTo>
                  <a:lnTo>
                    <a:pt x="2097328" y="1004544"/>
                  </a:lnTo>
                  <a:lnTo>
                    <a:pt x="2098763" y="1010183"/>
                  </a:lnTo>
                  <a:lnTo>
                    <a:pt x="2104402" y="1020127"/>
                  </a:lnTo>
                  <a:lnTo>
                    <a:pt x="2111565" y="1008354"/>
                  </a:lnTo>
                  <a:lnTo>
                    <a:pt x="2118207" y="998181"/>
                  </a:lnTo>
                  <a:lnTo>
                    <a:pt x="2124316" y="989088"/>
                  </a:lnTo>
                  <a:lnTo>
                    <a:pt x="2129891" y="980503"/>
                  </a:lnTo>
                  <a:lnTo>
                    <a:pt x="2129891" y="979068"/>
                  </a:lnTo>
                  <a:close/>
                </a:path>
                <a:path w="9144000" h="1123315">
                  <a:moveTo>
                    <a:pt x="2145474" y="642327"/>
                  </a:moveTo>
                  <a:lnTo>
                    <a:pt x="2141220" y="639508"/>
                  </a:lnTo>
                  <a:lnTo>
                    <a:pt x="2134146" y="632434"/>
                  </a:lnTo>
                  <a:lnTo>
                    <a:pt x="2128443" y="632434"/>
                  </a:lnTo>
                  <a:lnTo>
                    <a:pt x="2116671" y="633818"/>
                  </a:lnTo>
                  <a:lnTo>
                    <a:pt x="2107412" y="639165"/>
                  </a:lnTo>
                  <a:lnTo>
                    <a:pt x="2101596" y="647153"/>
                  </a:lnTo>
                  <a:lnTo>
                    <a:pt x="2100148" y="656475"/>
                  </a:lnTo>
                  <a:lnTo>
                    <a:pt x="2103526" y="665899"/>
                  </a:lnTo>
                  <a:lnTo>
                    <a:pt x="2109025" y="671347"/>
                  </a:lnTo>
                  <a:lnTo>
                    <a:pt x="2116099" y="673608"/>
                  </a:lnTo>
                  <a:lnTo>
                    <a:pt x="2124252" y="673493"/>
                  </a:lnTo>
                  <a:lnTo>
                    <a:pt x="2132927" y="670394"/>
                  </a:lnTo>
                  <a:lnTo>
                    <a:pt x="2139632" y="664794"/>
                  </a:lnTo>
                  <a:lnTo>
                    <a:pt x="2143950" y="655739"/>
                  </a:lnTo>
                  <a:lnTo>
                    <a:pt x="2145474" y="642327"/>
                  </a:lnTo>
                  <a:close/>
                </a:path>
                <a:path w="9144000" h="1123315">
                  <a:moveTo>
                    <a:pt x="2149678" y="326859"/>
                  </a:moveTo>
                  <a:lnTo>
                    <a:pt x="2145474" y="325424"/>
                  </a:lnTo>
                  <a:lnTo>
                    <a:pt x="2142604" y="323989"/>
                  </a:lnTo>
                  <a:lnTo>
                    <a:pt x="2136965" y="323989"/>
                  </a:lnTo>
                  <a:lnTo>
                    <a:pt x="2134146" y="326859"/>
                  </a:lnTo>
                  <a:lnTo>
                    <a:pt x="2132711" y="328244"/>
                  </a:lnTo>
                  <a:lnTo>
                    <a:pt x="2135530" y="329679"/>
                  </a:lnTo>
                  <a:lnTo>
                    <a:pt x="2139785" y="332498"/>
                  </a:lnTo>
                  <a:lnTo>
                    <a:pt x="2142604" y="332498"/>
                  </a:lnTo>
                  <a:lnTo>
                    <a:pt x="2144039" y="333933"/>
                  </a:lnTo>
                  <a:lnTo>
                    <a:pt x="2146858" y="329679"/>
                  </a:lnTo>
                  <a:lnTo>
                    <a:pt x="2149678" y="326859"/>
                  </a:lnTo>
                  <a:close/>
                </a:path>
                <a:path w="9144000" h="1123315">
                  <a:moveTo>
                    <a:pt x="2257260" y="481050"/>
                  </a:moveTo>
                  <a:lnTo>
                    <a:pt x="2255812" y="475411"/>
                  </a:lnTo>
                  <a:lnTo>
                    <a:pt x="2254440" y="468337"/>
                  </a:lnTo>
                  <a:lnTo>
                    <a:pt x="2248738" y="472541"/>
                  </a:lnTo>
                  <a:lnTo>
                    <a:pt x="2243099" y="475411"/>
                  </a:lnTo>
                  <a:lnTo>
                    <a:pt x="2243099" y="481050"/>
                  </a:lnTo>
                  <a:lnTo>
                    <a:pt x="2245918" y="486689"/>
                  </a:lnTo>
                  <a:lnTo>
                    <a:pt x="2248738" y="490943"/>
                  </a:lnTo>
                  <a:lnTo>
                    <a:pt x="2251621" y="489559"/>
                  </a:lnTo>
                  <a:lnTo>
                    <a:pt x="2257260" y="488124"/>
                  </a:lnTo>
                  <a:lnTo>
                    <a:pt x="2257260" y="481050"/>
                  </a:lnTo>
                  <a:close/>
                </a:path>
                <a:path w="9144000" h="1123315">
                  <a:moveTo>
                    <a:pt x="2309609" y="295681"/>
                  </a:moveTo>
                  <a:lnTo>
                    <a:pt x="2308225" y="294309"/>
                  </a:lnTo>
                  <a:lnTo>
                    <a:pt x="2308225" y="292862"/>
                  </a:lnTo>
                  <a:lnTo>
                    <a:pt x="2306790" y="294309"/>
                  </a:lnTo>
                  <a:lnTo>
                    <a:pt x="2305354" y="295681"/>
                  </a:lnTo>
                  <a:lnTo>
                    <a:pt x="2303970" y="297129"/>
                  </a:lnTo>
                  <a:lnTo>
                    <a:pt x="2305354" y="298564"/>
                  </a:lnTo>
                  <a:lnTo>
                    <a:pt x="2308225" y="298564"/>
                  </a:lnTo>
                  <a:lnTo>
                    <a:pt x="2308225" y="297129"/>
                  </a:lnTo>
                  <a:lnTo>
                    <a:pt x="2309609" y="297129"/>
                  </a:lnTo>
                  <a:lnTo>
                    <a:pt x="2309609" y="295681"/>
                  </a:lnTo>
                  <a:close/>
                </a:path>
                <a:path w="9144000" h="1123315">
                  <a:moveTo>
                    <a:pt x="2343607" y="996035"/>
                  </a:moveTo>
                  <a:lnTo>
                    <a:pt x="2340724" y="990396"/>
                  </a:lnTo>
                  <a:lnTo>
                    <a:pt x="2339352" y="983322"/>
                  </a:lnTo>
                  <a:lnTo>
                    <a:pt x="2336533" y="983322"/>
                  </a:lnTo>
                  <a:lnTo>
                    <a:pt x="2302535" y="997470"/>
                  </a:lnTo>
                  <a:lnTo>
                    <a:pt x="2303970" y="997470"/>
                  </a:lnTo>
                  <a:lnTo>
                    <a:pt x="2311641" y="999591"/>
                  </a:lnTo>
                  <a:lnTo>
                    <a:pt x="2336533" y="1005979"/>
                  </a:lnTo>
                  <a:lnTo>
                    <a:pt x="2337905" y="1005979"/>
                  </a:lnTo>
                  <a:lnTo>
                    <a:pt x="2340724" y="998905"/>
                  </a:lnTo>
                  <a:lnTo>
                    <a:pt x="2343607" y="996035"/>
                  </a:lnTo>
                  <a:close/>
                </a:path>
                <a:path w="9144000" h="1123315">
                  <a:moveTo>
                    <a:pt x="2346426" y="768273"/>
                  </a:moveTo>
                  <a:lnTo>
                    <a:pt x="2344991" y="765467"/>
                  </a:lnTo>
                  <a:lnTo>
                    <a:pt x="2334056" y="756793"/>
                  </a:lnTo>
                  <a:lnTo>
                    <a:pt x="2320226" y="752373"/>
                  </a:lnTo>
                  <a:lnTo>
                    <a:pt x="2306383" y="752716"/>
                  </a:lnTo>
                  <a:lnTo>
                    <a:pt x="2295448" y="758380"/>
                  </a:lnTo>
                  <a:lnTo>
                    <a:pt x="2292629" y="762584"/>
                  </a:lnTo>
                  <a:lnTo>
                    <a:pt x="2289810" y="769658"/>
                  </a:lnTo>
                  <a:lnTo>
                    <a:pt x="2289810" y="778167"/>
                  </a:lnTo>
                  <a:lnTo>
                    <a:pt x="2294077" y="782421"/>
                  </a:lnTo>
                  <a:lnTo>
                    <a:pt x="2296896" y="783805"/>
                  </a:lnTo>
                  <a:lnTo>
                    <a:pt x="2301151" y="785241"/>
                  </a:lnTo>
                  <a:lnTo>
                    <a:pt x="2306790" y="785241"/>
                  </a:lnTo>
                  <a:lnTo>
                    <a:pt x="2312428" y="786688"/>
                  </a:lnTo>
                  <a:lnTo>
                    <a:pt x="2319883" y="784758"/>
                  </a:lnTo>
                  <a:lnTo>
                    <a:pt x="2334742" y="781494"/>
                  </a:lnTo>
                  <a:lnTo>
                    <a:pt x="2342172" y="779614"/>
                  </a:lnTo>
                  <a:lnTo>
                    <a:pt x="2343607" y="779614"/>
                  </a:lnTo>
                  <a:lnTo>
                    <a:pt x="2346426" y="768273"/>
                  </a:lnTo>
                  <a:close/>
                </a:path>
                <a:path w="9144000" h="1123315">
                  <a:moveTo>
                    <a:pt x="2436977" y="830516"/>
                  </a:moveTo>
                  <a:lnTo>
                    <a:pt x="2412581" y="797445"/>
                  </a:lnTo>
                  <a:lnTo>
                    <a:pt x="2404402" y="795083"/>
                  </a:lnTo>
                  <a:lnTo>
                    <a:pt x="2395956" y="792314"/>
                  </a:lnTo>
                  <a:lnTo>
                    <a:pt x="2391702" y="795134"/>
                  </a:lnTo>
                  <a:lnTo>
                    <a:pt x="2386063" y="800836"/>
                  </a:lnTo>
                  <a:lnTo>
                    <a:pt x="2378989" y="805027"/>
                  </a:lnTo>
                  <a:lnTo>
                    <a:pt x="2382799" y="811593"/>
                  </a:lnTo>
                  <a:lnTo>
                    <a:pt x="2386215" y="818134"/>
                  </a:lnTo>
                  <a:lnTo>
                    <a:pt x="2389898" y="824153"/>
                  </a:lnTo>
                  <a:lnTo>
                    <a:pt x="2419997" y="837590"/>
                  </a:lnTo>
                  <a:lnTo>
                    <a:pt x="2425636" y="837590"/>
                  </a:lnTo>
                  <a:lnTo>
                    <a:pt x="2436977" y="830516"/>
                  </a:lnTo>
                  <a:close/>
                </a:path>
                <a:path w="9144000" h="1123315">
                  <a:moveTo>
                    <a:pt x="2452560" y="473976"/>
                  </a:moveTo>
                  <a:lnTo>
                    <a:pt x="2420416" y="459549"/>
                  </a:lnTo>
                  <a:lnTo>
                    <a:pt x="2413647" y="462838"/>
                  </a:lnTo>
                  <a:lnTo>
                    <a:pt x="2409012" y="469582"/>
                  </a:lnTo>
                  <a:lnTo>
                    <a:pt x="2407285" y="479615"/>
                  </a:lnTo>
                  <a:lnTo>
                    <a:pt x="2407285" y="485305"/>
                  </a:lnTo>
                  <a:lnTo>
                    <a:pt x="2415743" y="495198"/>
                  </a:lnTo>
                  <a:lnTo>
                    <a:pt x="2421445" y="496633"/>
                  </a:lnTo>
                  <a:lnTo>
                    <a:pt x="2430068" y="496862"/>
                  </a:lnTo>
                  <a:lnTo>
                    <a:pt x="2438577" y="494322"/>
                  </a:lnTo>
                  <a:lnTo>
                    <a:pt x="2446299" y="487273"/>
                  </a:lnTo>
                  <a:lnTo>
                    <a:pt x="2452560" y="473976"/>
                  </a:lnTo>
                  <a:close/>
                </a:path>
                <a:path w="9144000" h="1123315">
                  <a:moveTo>
                    <a:pt x="2510548" y="1003109"/>
                  </a:moveTo>
                  <a:lnTo>
                    <a:pt x="2506357" y="996035"/>
                  </a:lnTo>
                  <a:lnTo>
                    <a:pt x="2500655" y="988961"/>
                  </a:lnTo>
                  <a:lnTo>
                    <a:pt x="2493581" y="981887"/>
                  </a:lnTo>
                  <a:lnTo>
                    <a:pt x="2486507" y="988961"/>
                  </a:lnTo>
                  <a:lnTo>
                    <a:pt x="2489746" y="995172"/>
                  </a:lnTo>
                  <a:lnTo>
                    <a:pt x="2493238" y="1001369"/>
                  </a:lnTo>
                  <a:lnTo>
                    <a:pt x="2497277" y="1008087"/>
                  </a:lnTo>
                  <a:lnTo>
                    <a:pt x="2502090" y="1015873"/>
                  </a:lnTo>
                  <a:lnTo>
                    <a:pt x="2506357" y="1008799"/>
                  </a:lnTo>
                  <a:lnTo>
                    <a:pt x="2510548" y="1003109"/>
                  </a:lnTo>
                  <a:close/>
                </a:path>
                <a:path w="9144000" h="1123315">
                  <a:moveTo>
                    <a:pt x="2630843" y="117449"/>
                  </a:moveTo>
                  <a:lnTo>
                    <a:pt x="2629624" y="112293"/>
                  </a:lnTo>
                  <a:lnTo>
                    <a:pt x="2626423" y="106997"/>
                  </a:lnTo>
                  <a:lnTo>
                    <a:pt x="2621889" y="100926"/>
                  </a:lnTo>
                  <a:lnTo>
                    <a:pt x="2616695" y="93408"/>
                  </a:lnTo>
                  <a:lnTo>
                    <a:pt x="2610828" y="100342"/>
                  </a:lnTo>
                  <a:lnTo>
                    <a:pt x="2605748" y="106489"/>
                  </a:lnTo>
                  <a:lnTo>
                    <a:pt x="2601188" y="112102"/>
                  </a:lnTo>
                  <a:lnTo>
                    <a:pt x="2596908" y="117449"/>
                  </a:lnTo>
                  <a:lnTo>
                    <a:pt x="2602547" y="123088"/>
                  </a:lnTo>
                  <a:lnTo>
                    <a:pt x="2606802" y="132981"/>
                  </a:lnTo>
                  <a:lnTo>
                    <a:pt x="2612491" y="134416"/>
                  </a:lnTo>
                  <a:lnTo>
                    <a:pt x="2619743" y="134937"/>
                  </a:lnTo>
                  <a:lnTo>
                    <a:pt x="2625915" y="132295"/>
                  </a:lnTo>
                  <a:lnTo>
                    <a:pt x="2629979" y="126466"/>
                  </a:lnTo>
                  <a:lnTo>
                    <a:pt x="2630843" y="117449"/>
                  </a:lnTo>
                  <a:close/>
                </a:path>
                <a:path w="9144000" h="1123315">
                  <a:moveTo>
                    <a:pt x="2647873" y="829132"/>
                  </a:moveTo>
                  <a:lnTo>
                    <a:pt x="2633726" y="820623"/>
                  </a:lnTo>
                  <a:lnTo>
                    <a:pt x="2622385" y="820623"/>
                  </a:lnTo>
                  <a:lnTo>
                    <a:pt x="2619565" y="819175"/>
                  </a:lnTo>
                  <a:lnTo>
                    <a:pt x="2616695" y="820623"/>
                  </a:lnTo>
                  <a:lnTo>
                    <a:pt x="2601137" y="827176"/>
                  </a:lnTo>
                  <a:lnTo>
                    <a:pt x="2593213" y="830770"/>
                  </a:lnTo>
                  <a:lnTo>
                    <a:pt x="2585567" y="834771"/>
                  </a:lnTo>
                  <a:lnTo>
                    <a:pt x="2584183" y="833323"/>
                  </a:lnTo>
                  <a:lnTo>
                    <a:pt x="2587002" y="848918"/>
                  </a:lnTo>
                  <a:lnTo>
                    <a:pt x="2588387" y="848918"/>
                  </a:lnTo>
                  <a:lnTo>
                    <a:pt x="2597747" y="850544"/>
                  </a:lnTo>
                  <a:lnTo>
                    <a:pt x="2606814" y="851382"/>
                  </a:lnTo>
                  <a:lnTo>
                    <a:pt x="2615882" y="851687"/>
                  </a:lnTo>
                  <a:lnTo>
                    <a:pt x="2626639" y="851738"/>
                  </a:lnTo>
                  <a:lnTo>
                    <a:pt x="2628023" y="850353"/>
                  </a:lnTo>
                  <a:lnTo>
                    <a:pt x="2629458" y="850353"/>
                  </a:lnTo>
                  <a:lnTo>
                    <a:pt x="2633916" y="845045"/>
                  </a:lnTo>
                  <a:lnTo>
                    <a:pt x="2643086" y="834771"/>
                  </a:lnTo>
                  <a:lnTo>
                    <a:pt x="2647873" y="829132"/>
                  </a:lnTo>
                  <a:close/>
                </a:path>
                <a:path w="9144000" h="1123315">
                  <a:moveTo>
                    <a:pt x="2677553" y="434352"/>
                  </a:moveTo>
                  <a:lnTo>
                    <a:pt x="2674734" y="430098"/>
                  </a:lnTo>
                  <a:lnTo>
                    <a:pt x="2673299" y="425894"/>
                  </a:lnTo>
                  <a:lnTo>
                    <a:pt x="2667660" y="423024"/>
                  </a:lnTo>
                  <a:lnTo>
                    <a:pt x="2660586" y="418820"/>
                  </a:lnTo>
                  <a:lnTo>
                    <a:pt x="2651048" y="426021"/>
                  </a:lnTo>
                  <a:lnTo>
                    <a:pt x="2631935" y="439889"/>
                  </a:lnTo>
                  <a:lnTo>
                    <a:pt x="2622385" y="447116"/>
                  </a:lnTo>
                  <a:lnTo>
                    <a:pt x="2616276" y="453758"/>
                  </a:lnTo>
                  <a:lnTo>
                    <a:pt x="2611767" y="461060"/>
                  </a:lnTo>
                  <a:lnTo>
                    <a:pt x="2610434" y="469176"/>
                  </a:lnTo>
                  <a:lnTo>
                    <a:pt x="2613876" y="478231"/>
                  </a:lnTo>
                  <a:lnTo>
                    <a:pt x="2620721" y="485381"/>
                  </a:lnTo>
                  <a:lnTo>
                    <a:pt x="2628227" y="487768"/>
                  </a:lnTo>
                  <a:lnTo>
                    <a:pt x="2635986" y="485381"/>
                  </a:lnTo>
                  <a:lnTo>
                    <a:pt x="2665298" y="454152"/>
                  </a:lnTo>
                  <a:lnTo>
                    <a:pt x="2674734" y="441426"/>
                  </a:lnTo>
                  <a:lnTo>
                    <a:pt x="2677553" y="434352"/>
                  </a:lnTo>
                  <a:close/>
                </a:path>
                <a:path w="9144000" h="1123315">
                  <a:moveTo>
                    <a:pt x="2738424" y="304203"/>
                  </a:moveTo>
                  <a:lnTo>
                    <a:pt x="2735605" y="302755"/>
                  </a:lnTo>
                  <a:lnTo>
                    <a:pt x="2732786" y="297129"/>
                  </a:lnTo>
                  <a:lnTo>
                    <a:pt x="2731351" y="298564"/>
                  </a:lnTo>
                  <a:lnTo>
                    <a:pt x="2727096" y="301383"/>
                  </a:lnTo>
                  <a:lnTo>
                    <a:pt x="2722829" y="307022"/>
                  </a:lnTo>
                  <a:lnTo>
                    <a:pt x="2718638" y="311277"/>
                  </a:lnTo>
                  <a:lnTo>
                    <a:pt x="2721457" y="312712"/>
                  </a:lnTo>
                  <a:lnTo>
                    <a:pt x="2725712" y="315531"/>
                  </a:lnTo>
                  <a:lnTo>
                    <a:pt x="2729915" y="316903"/>
                  </a:lnTo>
                  <a:lnTo>
                    <a:pt x="2732786" y="312712"/>
                  </a:lnTo>
                  <a:lnTo>
                    <a:pt x="2738424" y="304203"/>
                  </a:lnTo>
                  <a:close/>
                </a:path>
                <a:path w="9144000" h="1123315">
                  <a:moveTo>
                    <a:pt x="2739860" y="639508"/>
                  </a:moveTo>
                  <a:lnTo>
                    <a:pt x="2736989" y="635254"/>
                  </a:lnTo>
                  <a:lnTo>
                    <a:pt x="2732786" y="632434"/>
                  </a:lnTo>
                  <a:lnTo>
                    <a:pt x="2728531" y="628180"/>
                  </a:lnTo>
                  <a:lnTo>
                    <a:pt x="2724277" y="633869"/>
                  </a:lnTo>
                  <a:lnTo>
                    <a:pt x="2720009" y="639508"/>
                  </a:lnTo>
                  <a:lnTo>
                    <a:pt x="2721457" y="639508"/>
                  </a:lnTo>
                  <a:lnTo>
                    <a:pt x="2724277" y="643763"/>
                  </a:lnTo>
                  <a:lnTo>
                    <a:pt x="2727096" y="649401"/>
                  </a:lnTo>
                  <a:lnTo>
                    <a:pt x="2732786" y="649401"/>
                  </a:lnTo>
                  <a:lnTo>
                    <a:pt x="2735605" y="643763"/>
                  </a:lnTo>
                  <a:lnTo>
                    <a:pt x="2739860" y="639508"/>
                  </a:lnTo>
                  <a:close/>
                </a:path>
                <a:path w="9144000" h="1123315">
                  <a:moveTo>
                    <a:pt x="2768168" y="67932"/>
                  </a:moveTo>
                  <a:lnTo>
                    <a:pt x="2766733" y="66497"/>
                  </a:lnTo>
                  <a:lnTo>
                    <a:pt x="2765285" y="65112"/>
                  </a:lnTo>
                  <a:lnTo>
                    <a:pt x="2763913" y="63677"/>
                  </a:lnTo>
                  <a:lnTo>
                    <a:pt x="2761094" y="65112"/>
                  </a:lnTo>
                  <a:lnTo>
                    <a:pt x="2761094" y="67932"/>
                  </a:lnTo>
                  <a:lnTo>
                    <a:pt x="2762466" y="69316"/>
                  </a:lnTo>
                  <a:lnTo>
                    <a:pt x="2762466" y="72186"/>
                  </a:lnTo>
                  <a:lnTo>
                    <a:pt x="2763913" y="70751"/>
                  </a:lnTo>
                  <a:lnTo>
                    <a:pt x="2766733" y="69316"/>
                  </a:lnTo>
                  <a:lnTo>
                    <a:pt x="2768168" y="67932"/>
                  </a:lnTo>
                  <a:close/>
                </a:path>
                <a:path w="9144000" h="1123315">
                  <a:moveTo>
                    <a:pt x="2810624" y="841844"/>
                  </a:moveTo>
                  <a:lnTo>
                    <a:pt x="2809189" y="840409"/>
                  </a:lnTo>
                  <a:lnTo>
                    <a:pt x="2809189" y="839025"/>
                  </a:lnTo>
                  <a:lnTo>
                    <a:pt x="2807741" y="840409"/>
                  </a:lnTo>
                  <a:lnTo>
                    <a:pt x="2804922" y="841844"/>
                  </a:lnTo>
                  <a:lnTo>
                    <a:pt x="2803550" y="843280"/>
                  </a:lnTo>
                  <a:lnTo>
                    <a:pt x="2804922" y="846099"/>
                  </a:lnTo>
                  <a:lnTo>
                    <a:pt x="2804922" y="847483"/>
                  </a:lnTo>
                  <a:lnTo>
                    <a:pt x="2806369" y="846099"/>
                  </a:lnTo>
                  <a:lnTo>
                    <a:pt x="2809189" y="844664"/>
                  </a:lnTo>
                  <a:lnTo>
                    <a:pt x="2810624" y="843280"/>
                  </a:lnTo>
                  <a:lnTo>
                    <a:pt x="2810624" y="841844"/>
                  </a:lnTo>
                  <a:close/>
                </a:path>
                <a:path w="9144000" h="1123315">
                  <a:moveTo>
                    <a:pt x="2826156" y="457009"/>
                  </a:moveTo>
                  <a:lnTo>
                    <a:pt x="2795028" y="441426"/>
                  </a:lnTo>
                  <a:lnTo>
                    <a:pt x="2793593" y="442861"/>
                  </a:lnTo>
                  <a:lnTo>
                    <a:pt x="2792209" y="449935"/>
                  </a:lnTo>
                  <a:lnTo>
                    <a:pt x="2792209" y="457009"/>
                  </a:lnTo>
                  <a:lnTo>
                    <a:pt x="2796463" y="461264"/>
                  </a:lnTo>
                  <a:lnTo>
                    <a:pt x="2802102" y="464083"/>
                  </a:lnTo>
                  <a:lnTo>
                    <a:pt x="2809189" y="465467"/>
                  </a:lnTo>
                  <a:lnTo>
                    <a:pt x="2814828" y="466902"/>
                  </a:lnTo>
                  <a:lnTo>
                    <a:pt x="2817698" y="464083"/>
                  </a:lnTo>
                  <a:lnTo>
                    <a:pt x="2823337" y="464083"/>
                  </a:lnTo>
                  <a:lnTo>
                    <a:pt x="2824772" y="459828"/>
                  </a:lnTo>
                  <a:lnTo>
                    <a:pt x="2826156" y="457009"/>
                  </a:lnTo>
                  <a:close/>
                </a:path>
                <a:path w="9144000" h="1123315">
                  <a:moveTo>
                    <a:pt x="2833230" y="233451"/>
                  </a:moveTo>
                  <a:lnTo>
                    <a:pt x="2830411" y="232016"/>
                  </a:lnTo>
                  <a:lnTo>
                    <a:pt x="2827591" y="229196"/>
                  </a:lnTo>
                  <a:lnTo>
                    <a:pt x="2824772" y="227812"/>
                  </a:lnTo>
                  <a:lnTo>
                    <a:pt x="2823337" y="227812"/>
                  </a:lnTo>
                  <a:lnTo>
                    <a:pt x="2821902" y="230632"/>
                  </a:lnTo>
                  <a:lnTo>
                    <a:pt x="2819082" y="232016"/>
                  </a:lnTo>
                  <a:lnTo>
                    <a:pt x="2821902" y="234886"/>
                  </a:lnTo>
                  <a:lnTo>
                    <a:pt x="2824772" y="237705"/>
                  </a:lnTo>
                  <a:lnTo>
                    <a:pt x="2827591" y="239090"/>
                  </a:lnTo>
                  <a:lnTo>
                    <a:pt x="2828975" y="236270"/>
                  </a:lnTo>
                  <a:lnTo>
                    <a:pt x="2833230" y="233451"/>
                  </a:lnTo>
                  <a:close/>
                </a:path>
                <a:path w="9144000" h="1123315">
                  <a:moveTo>
                    <a:pt x="2926651" y="776732"/>
                  </a:moveTo>
                  <a:lnTo>
                    <a:pt x="2925216" y="776732"/>
                  </a:lnTo>
                  <a:lnTo>
                    <a:pt x="2923832" y="775347"/>
                  </a:lnTo>
                  <a:lnTo>
                    <a:pt x="2923832" y="776732"/>
                  </a:lnTo>
                  <a:lnTo>
                    <a:pt x="2922397" y="775347"/>
                  </a:lnTo>
                  <a:lnTo>
                    <a:pt x="2922397" y="776732"/>
                  </a:lnTo>
                  <a:lnTo>
                    <a:pt x="2923832" y="778167"/>
                  </a:lnTo>
                  <a:lnTo>
                    <a:pt x="2923832" y="780986"/>
                  </a:lnTo>
                  <a:lnTo>
                    <a:pt x="2925216" y="780986"/>
                  </a:lnTo>
                  <a:lnTo>
                    <a:pt x="2925216" y="779614"/>
                  </a:lnTo>
                  <a:lnTo>
                    <a:pt x="2926651" y="779614"/>
                  </a:lnTo>
                  <a:lnTo>
                    <a:pt x="2926651" y="776732"/>
                  </a:lnTo>
                  <a:close/>
                </a:path>
                <a:path w="9144000" h="1123315">
                  <a:moveTo>
                    <a:pt x="2936557" y="314096"/>
                  </a:moveTo>
                  <a:lnTo>
                    <a:pt x="2930487" y="300355"/>
                  </a:lnTo>
                  <a:lnTo>
                    <a:pt x="2917799" y="290055"/>
                  </a:lnTo>
                  <a:lnTo>
                    <a:pt x="2903512" y="285051"/>
                  </a:lnTo>
                  <a:lnTo>
                    <a:pt x="2892653" y="287235"/>
                  </a:lnTo>
                  <a:lnTo>
                    <a:pt x="2891282" y="288607"/>
                  </a:lnTo>
                  <a:lnTo>
                    <a:pt x="2889834" y="292862"/>
                  </a:lnTo>
                  <a:lnTo>
                    <a:pt x="2889834" y="295681"/>
                  </a:lnTo>
                  <a:lnTo>
                    <a:pt x="2892475" y="307746"/>
                  </a:lnTo>
                  <a:lnTo>
                    <a:pt x="2899219" y="318858"/>
                  </a:lnTo>
                  <a:lnTo>
                    <a:pt x="2908350" y="326529"/>
                  </a:lnTo>
                  <a:lnTo>
                    <a:pt x="2918142" y="328244"/>
                  </a:lnTo>
                  <a:lnTo>
                    <a:pt x="2925216" y="326859"/>
                  </a:lnTo>
                  <a:lnTo>
                    <a:pt x="2930918" y="318350"/>
                  </a:lnTo>
                  <a:lnTo>
                    <a:pt x="2936557" y="314096"/>
                  </a:lnTo>
                  <a:close/>
                </a:path>
                <a:path w="9144000" h="1123315">
                  <a:moveTo>
                    <a:pt x="2945066" y="648017"/>
                  </a:moveTo>
                  <a:lnTo>
                    <a:pt x="2943631" y="646582"/>
                  </a:lnTo>
                  <a:lnTo>
                    <a:pt x="2942196" y="645198"/>
                  </a:lnTo>
                  <a:lnTo>
                    <a:pt x="2939377" y="643763"/>
                  </a:lnTo>
                  <a:lnTo>
                    <a:pt x="2937992" y="645198"/>
                  </a:lnTo>
                  <a:lnTo>
                    <a:pt x="2936557" y="646582"/>
                  </a:lnTo>
                  <a:lnTo>
                    <a:pt x="2935109" y="648017"/>
                  </a:lnTo>
                  <a:lnTo>
                    <a:pt x="2936557" y="649401"/>
                  </a:lnTo>
                  <a:lnTo>
                    <a:pt x="2939377" y="652272"/>
                  </a:lnTo>
                  <a:lnTo>
                    <a:pt x="2942196" y="652272"/>
                  </a:lnTo>
                  <a:lnTo>
                    <a:pt x="2943631" y="649401"/>
                  </a:lnTo>
                  <a:lnTo>
                    <a:pt x="2945066" y="648017"/>
                  </a:lnTo>
                  <a:close/>
                </a:path>
                <a:path w="9144000" h="1123315">
                  <a:moveTo>
                    <a:pt x="3031363" y="481050"/>
                  </a:moveTo>
                  <a:lnTo>
                    <a:pt x="3029978" y="479615"/>
                  </a:lnTo>
                  <a:lnTo>
                    <a:pt x="3028543" y="476796"/>
                  </a:lnTo>
                  <a:lnTo>
                    <a:pt x="3027108" y="475411"/>
                  </a:lnTo>
                  <a:lnTo>
                    <a:pt x="3025724" y="475411"/>
                  </a:lnTo>
                  <a:lnTo>
                    <a:pt x="3022904" y="478231"/>
                  </a:lnTo>
                  <a:lnTo>
                    <a:pt x="3021469" y="478231"/>
                  </a:lnTo>
                  <a:lnTo>
                    <a:pt x="3022904" y="481050"/>
                  </a:lnTo>
                  <a:lnTo>
                    <a:pt x="3022904" y="483870"/>
                  </a:lnTo>
                  <a:lnTo>
                    <a:pt x="3025724" y="485305"/>
                  </a:lnTo>
                  <a:lnTo>
                    <a:pt x="3027108" y="485305"/>
                  </a:lnTo>
                  <a:lnTo>
                    <a:pt x="3029978" y="482485"/>
                  </a:lnTo>
                  <a:lnTo>
                    <a:pt x="3031363" y="481050"/>
                  </a:lnTo>
                  <a:close/>
                </a:path>
                <a:path w="9144000" h="1123315">
                  <a:moveTo>
                    <a:pt x="3099295" y="623976"/>
                  </a:moveTo>
                  <a:lnTo>
                    <a:pt x="3095040" y="618286"/>
                  </a:lnTo>
                  <a:lnTo>
                    <a:pt x="3093656" y="612648"/>
                  </a:lnTo>
                  <a:lnTo>
                    <a:pt x="3085147" y="612648"/>
                  </a:lnTo>
                  <a:lnTo>
                    <a:pt x="3079508" y="616902"/>
                  </a:lnTo>
                  <a:lnTo>
                    <a:pt x="3073819" y="618286"/>
                  </a:lnTo>
                  <a:lnTo>
                    <a:pt x="3075254" y="622541"/>
                  </a:lnTo>
                  <a:lnTo>
                    <a:pt x="3078073" y="631050"/>
                  </a:lnTo>
                  <a:lnTo>
                    <a:pt x="3086582" y="631050"/>
                  </a:lnTo>
                  <a:lnTo>
                    <a:pt x="3092221" y="626795"/>
                  </a:lnTo>
                  <a:lnTo>
                    <a:pt x="3099295" y="623976"/>
                  </a:lnTo>
                  <a:close/>
                </a:path>
                <a:path w="9144000" h="1123315">
                  <a:moveTo>
                    <a:pt x="3119094" y="58039"/>
                  </a:moveTo>
                  <a:lnTo>
                    <a:pt x="3116275" y="56603"/>
                  </a:lnTo>
                  <a:lnTo>
                    <a:pt x="3116275" y="53784"/>
                  </a:lnTo>
                  <a:lnTo>
                    <a:pt x="3113455" y="55156"/>
                  </a:lnTo>
                  <a:lnTo>
                    <a:pt x="3110636" y="58039"/>
                  </a:lnTo>
                  <a:lnTo>
                    <a:pt x="3109201" y="59423"/>
                  </a:lnTo>
                  <a:lnTo>
                    <a:pt x="3114891" y="65112"/>
                  </a:lnTo>
                  <a:lnTo>
                    <a:pt x="3116275" y="65112"/>
                  </a:lnTo>
                  <a:lnTo>
                    <a:pt x="3119094" y="63677"/>
                  </a:lnTo>
                  <a:lnTo>
                    <a:pt x="3119094" y="58039"/>
                  </a:lnTo>
                  <a:close/>
                </a:path>
                <a:path w="9144000" h="1123315">
                  <a:moveTo>
                    <a:pt x="3129038" y="1013053"/>
                  </a:moveTo>
                  <a:lnTo>
                    <a:pt x="3122904" y="1009040"/>
                  </a:lnTo>
                  <a:lnTo>
                    <a:pt x="3117164" y="1005420"/>
                  </a:lnTo>
                  <a:lnTo>
                    <a:pt x="3111703" y="1002093"/>
                  </a:lnTo>
                  <a:lnTo>
                    <a:pt x="3106382" y="998905"/>
                  </a:lnTo>
                  <a:lnTo>
                    <a:pt x="3103562" y="1003109"/>
                  </a:lnTo>
                  <a:lnTo>
                    <a:pt x="3102114" y="1005979"/>
                  </a:lnTo>
                  <a:lnTo>
                    <a:pt x="3109201" y="1011618"/>
                  </a:lnTo>
                  <a:lnTo>
                    <a:pt x="3114891" y="1017257"/>
                  </a:lnTo>
                  <a:lnTo>
                    <a:pt x="3121964" y="1021511"/>
                  </a:lnTo>
                  <a:lnTo>
                    <a:pt x="3124784" y="1018692"/>
                  </a:lnTo>
                  <a:lnTo>
                    <a:pt x="3129038" y="1013053"/>
                  </a:lnTo>
                  <a:close/>
                </a:path>
                <a:path w="9144000" h="1123315">
                  <a:moveTo>
                    <a:pt x="3164421" y="267385"/>
                  </a:moveTo>
                  <a:lnTo>
                    <a:pt x="3161550" y="266001"/>
                  </a:lnTo>
                  <a:lnTo>
                    <a:pt x="3157347" y="261747"/>
                  </a:lnTo>
                  <a:lnTo>
                    <a:pt x="3153092" y="263194"/>
                  </a:lnTo>
                  <a:lnTo>
                    <a:pt x="3144812" y="266573"/>
                  </a:lnTo>
                  <a:lnTo>
                    <a:pt x="3128797" y="273926"/>
                  </a:lnTo>
                  <a:lnTo>
                    <a:pt x="3120529" y="277342"/>
                  </a:lnTo>
                  <a:lnTo>
                    <a:pt x="3114268" y="279146"/>
                  </a:lnTo>
                  <a:lnTo>
                    <a:pt x="3107613" y="280314"/>
                  </a:lnTo>
                  <a:lnTo>
                    <a:pt x="3102813" y="283870"/>
                  </a:lnTo>
                  <a:lnTo>
                    <a:pt x="3120529" y="312712"/>
                  </a:lnTo>
                  <a:lnTo>
                    <a:pt x="3133153" y="312191"/>
                  </a:lnTo>
                  <a:lnTo>
                    <a:pt x="3147237" y="302260"/>
                  </a:lnTo>
                  <a:lnTo>
                    <a:pt x="3158947" y="286219"/>
                  </a:lnTo>
                  <a:lnTo>
                    <a:pt x="3164421" y="267385"/>
                  </a:lnTo>
                  <a:close/>
                </a:path>
                <a:path w="9144000" h="1123315">
                  <a:moveTo>
                    <a:pt x="3198063" y="1123251"/>
                  </a:moveTo>
                  <a:lnTo>
                    <a:pt x="3195548" y="1121994"/>
                  </a:lnTo>
                  <a:lnTo>
                    <a:pt x="3191294" y="1120559"/>
                  </a:lnTo>
                  <a:lnTo>
                    <a:pt x="3188474" y="1121994"/>
                  </a:lnTo>
                  <a:lnTo>
                    <a:pt x="3187636" y="1123251"/>
                  </a:lnTo>
                  <a:lnTo>
                    <a:pt x="3198063" y="1123251"/>
                  </a:lnTo>
                  <a:close/>
                </a:path>
                <a:path w="9144000" h="1123315">
                  <a:moveTo>
                    <a:pt x="3242259" y="118833"/>
                  </a:moveTo>
                  <a:lnTo>
                    <a:pt x="3237725" y="113474"/>
                  </a:lnTo>
                  <a:lnTo>
                    <a:pt x="3227120" y="101727"/>
                  </a:lnTo>
                  <a:lnTo>
                    <a:pt x="3221024" y="94792"/>
                  </a:lnTo>
                  <a:lnTo>
                    <a:pt x="3215335" y="103301"/>
                  </a:lnTo>
                  <a:lnTo>
                    <a:pt x="3209696" y="110375"/>
                  </a:lnTo>
                  <a:lnTo>
                    <a:pt x="3215005" y="116700"/>
                  </a:lnTo>
                  <a:lnTo>
                    <a:pt x="3220313" y="122910"/>
                  </a:lnTo>
                  <a:lnTo>
                    <a:pt x="3225546" y="128778"/>
                  </a:lnTo>
                  <a:lnTo>
                    <a:pt x="3230930" y="134416"/>
                  </a:lnTo>
                  <a:lnTo>
                    <a:pt x="3235121" y="128866"/>
                  </a:lnTo>
                  <a:lnTo>
                    <a:pt x="3242259" y="120269"/>
                  </a:lnTo>
                  <a:lnTo>
                    <a:pt x="3242259" y="118833"/>
                  </a:lnTo>
                  <a:close/>
                </a:path>
                <a:path w="9144000" h="1123315">
                  <a:moveTo>
                    <a:pt x="3308756" y="988961"/>
                  </a:moveTo>
                  <a:lnTo>
                    <a:pt x="3304476" y="983310"/>
                  </a:lnTo>
                  <a:lnTo>
                    <a:pt x="3300069" y="977658"/>
                  </a:lnTo>
                  <a:lnTo>
                    <a:pt x="3295408" y="973074"/>
                  </a:lnTo>
                  <a:lnTo>
                    <a:pt x="3290354" y="970610"/>
                  </a:lnTo>
                  <a:lnTo>
                    <a:pt x="3281273" y="971410"/>
                  </a:lnTo>
                  <a:lnTo>
                    <a:pt x="3274974" y="977125"/>
                  </a:lnTo>
                  <a:lnTo>
                    <a:pt x="3271062" y="986294"/>
                  </a:lnTo>
                  <a:lnTo>
                    <a:pt x="3269119" y="997470"/>
                  </a:lnTo>
                  <a:lnTo>
                    <a:pt x="3269119" y="1003109"/>
                  </a:lnTo>
                  <a:lnTo>
                    <a:pt x="3274758" y="1008799"/>
                  </a:lnTo>
                  <a:lnTo>
                    <a:pt x="3280460" y="1020127"/>
                  </a:lnTo>
                  <a:lnTo>
                    <a:pt x="3288461" y="1011275"/>
                  </a:lnTo>
                  <a:lnTo>
                    <a:pt x="3302343" y="996238"/>
                  </a:lnTo>
                  <a:lnTo>
                    <a:pt x="3308756" y="988961"/>
                  </a:lnTo>
                  <a:close/>
                </a:path>
                <a:path w="9144000" h="1123315">
                  <a:moveTo>
                    <a:pt x="3327171" y="652272"/>
                  </a:moveTo>
                  <a:lnTo>
                    <a:pt x="3322917" y="649401"/>
                  </a:lnTo>
                  <a:lnTo>
                    <a:pt x="3318662" y="645198"/>
                  </a:lnTo>
                  <a:lnTo>
                    <a:pt x="3314395" y="643763"/>
                  </a:lnTo>
                  <a:lnTo>
                    <a:pt x="3308756" y="643763"/>
                  </a:lnTo>
                  <a:lnTo>
                    <a:pt x="3304502" y="642327"/>
                  </a:lnTo>
                  <a:lnTo>
                    <a:pt x="3297428" y="642327"/>
                  </a:lnTo>
                  <a:lnTo>
                    <a:pt x="3293173" y="646582"/>
                  </a:lnTo>
                  <a:lnTo>
                    <a:pt x="3294608" y="650836"/>
                  </a:lnTo>
                  <a:lnTo>
                    <a:pt x="3295993" y="656475"/>
                  </a:lnTo>
                  <a:lnTo>
                    <a:pt x="3298863" y="656475"/>
                  </a:lnTo>
                  <a:lnTo>
                    <a:pt x="3303066" y="659345"/>
                  </a:lnTo>
                  <a:lnTo>
                    <a:pt x="3308756" y="659345"/>
                  </a:lnTo>
                  <a:lnTo>
                    <a:pt x="3315843" y="660730"/>
                  </a:lnTo>
                  <a:lnTo>
                    <a:pt x="3318662" y="657910"/>
                  </a:lnTo>
                  <a:lnTo>
                    <a:pt x="3327171" y="652272"/>
                  </a:lnTo>
                  <a:close/>
                </a:path>
                <a:path w="9144000" h="1123315">
                  <a:moveTo>
                    <a:pt x="3341319" y="305638"/>
                  </a:moveTo>
                  <a:lnTo>
                    <a:pt x="3337064" y="302755"/>
                  </a:lnTo>
                  <a:lnTo>
                    <a:pt x="3334245" y="299935"/>
                  </a:lnTo>
                  <a:lnTo>
                    <a:pt x="3329990" y="298564"/>
                  </a:lnTo>
                  <a:lnTo>
                    <a:pt x="3328555" y="298564"/>
                  </a:lnTo>
                  <a:lnTo>
                    <a:pt x="3324301" y="305638"/>
                  </a:lnTo>
                  <a:lnTo>
                    <a:pt x="3324301" y="311277"/>
                  </a:lnTo>
                  <a:lnTo>
                    <a:pt x="3332810" y="316903"/>
                  </a:lnTo>
                  <a:lnTo>
                    <a:pt x="3335629" y="312712"/>
                  </a:lnTo>
                  <a:lnTo>
                    <a:pt x="3338449" y="309829"/>
                  </a:lnTo>
                  <a:lnTo>
                    <a:pt x="3341319" y="305638"/>
                  </a:lnTo>
                  <a:close/>
                </a:path>
                <a:path w="9144000" h="1123315">
                  <a:moveTo>
                    <a:pt x="3393668" y="461264"/>
                  </a:moveTo>
                  <a:lnTo>
                    <a:pt x="3392233" y="459828"/>
                  </a:lnTo>
                  <a:lnTo>
                    <a:pt x="3390849" y="459828"/>
                  </a:lnTo>
                  <a:lnTo>
                    <a:pt x="3389414" y="461264"/>
                  </a:lnTo>
                  <a:lnTo>
                    <a:pt x="3387979" y="462648"/>
                  </a:lnTo>
                  <a:lnTo>
                    <a:pt x="3386594" y="464083"/>
                  </a:lnTo>
                  <a:lnTo>
                    <a:pt x="3389414" y="466902"/>
                  </a:lnTo>
                  <a:lnTo>
                    <a:pt x="3392233" y="466902"/>
                  </a:lnTo>
                  <a:lnTo>
                    <a:pt x="3392233" y="464083"/>
                  </a:lnTo>
                  <a:lnTo>
                    <a:pt x="3393668" y="462648"/>
                  </a:lnTo>
                  <a:lnTo>
                    <a:pt x="3393668" y="461264"/>
                  </a:lnTo>
                  <a:close/>
                </a:path>
                <a:path w="9144000" h="1123315">
                  <a:moveTo>
                    <a:pt x="3417722" y="933805"/>
                  </a:moveTo>
                  <a:lnTo>
                    <a:pt x="3414903" y="930986"/>
                  </a:lnTo>
                  <a:lnTo>
                    <a:pt x="3413468" y="928166"/>
                  </a:lnTo>
                  <a:lnTo>
                    <a:pt x="3410648" y="930986"/>
                  </a:lnTo>
                  <a:lnTo>
                    <a:pt x="3409213" y="933805"/>
                  </a:lnTo>
                  <a:lnTo>
                    <a:pt x="3410648" y="936625"/>
                  </a:lnTo>
                  <a:lnTo>
                    <a:pt x="3413468" y="936625"/>
                  </a:lnTo>
                  <a:lnTo>
                    <a:pt x="3416287" y="935240"/>
                  </a:lnTo>
                  <a:lnTo>
                    <a:pt x="3417722" y="933805"/>
                  </a:lnTo>
                  <a:close/>
                </a:path>
                <a:path w="9144000" h="1123315">
                  <a:moveTo>
                    <a:pt x="3419157" y="837590"/>
                  </a:moveTo>
                  <a:lnTo>
                    <a:pt x="3417722" y="836206"/>
                  </a:lnTo>
                  <a:lnTo>
                    <a:pt x="3416287" y="834771"/>
                  </a:lnTo>
                  <a:lnTo>
                    <a:pt x="3413468" y="833323"/>
                  </a:lnTo>
                  <a:lnTo>
                    <a:pt x="3410648" y="834771"/>
                  </a:lnTo>
                  <a:lnTo>
                    <a:pt x="3410648" y="839025"/>
                  </a:lnTo>
                  <a:lnTo>
                    <a:pt x="3412083" y="840409"/>
                  </a:lnTo>
                  <a:lnTo>
                    <a:pt x="3413468" y="843280"/>
                  </a:lnTo>
                  <a:lnTo>
                    <a:pt x="3416287" y="840409"/>
                  </a:lnTo>
                  <a:lnTo>
                    <a:pt x="3417722" y="839025"/>
                  </a:lnTo>
                  <a:lnTo>
                    <a:pt x="3419157" y="837590"/>
                  </a:lnTo>
                  <a:close/>
                </a:path>
                <a:path w="9144000" h="1123315">
                  <a:moveTo>
                    <a:pt x="3492741" y="640943"/>
                  </a:moveTo>
                  <a:lnTo>
                    <a:pt x="3489922" y="638124"/>
                  </a:lnTo>
                  <a:lnTo>
                    <a:pt x="3489922" y="635254"/>
                  </a:lnTo>
                  <a:lnTo>
                    <a:pt x="3488486" y="635254"/>
                  </a:lnTo>
                  <a:lnTo>
                    <a:pt x="3488486" y="636689"/>
                  </a:lnTo>
                  <a:lnTo>
                    <a:pt x="3487039" y="636689"/>
                  </a:lnTo>
                  <a:lnTo>
                    <a:pt x="3488486" y="638124"/>
                  </a:lnTo>
                  <a:lnTo>
                    <a:pt x="3488486" y="640943"/>
                  </a:lnTo>
                  <a:lnTo>
                    <a:pt x="3489922" y="642327"/>
                  </a:lnTo>
                  <a:lnTo>
                    <a:pt x="3491306" y="640943"/>
                  </a:lnTo>
                  <a:lnTo>
                    <a:pt x="3492741" y="640943"/>
                  </a:lnTo>
                  <a:close/>
                </a:path>
                <a:path w="9144000" h="1123315">
                  <a:moveTo>
                    <a:pt x="3525304" y="640943"/>
                  </a:moveTo>
                  <a:lnTo>
                    <a:pt x="3523856" y="639508"/>
                  </a:lnTo>
                  <a:lnTo>
                    <a:pt x="3521037" y="638124"/>
                  </a:lnTo>
                  <a:lnTo>
                    <a:pt x="3519601" y="636689"/>
                  </a:lnTo>
                  <a:lnTo>
                    <a:pt x="3519601" y="639508"/>
                  </a:lnTo>
                  <a:lnTo>
                    <a:pt x="3518217" y="642327"/>
                  </a:lnTo>
                  <a:lnTo>
                    <a:pt x="3521037" y="645198"/>
                  </a:lnTo>
                  <a:lnTo>
                    <a:pt x="3522421" y="643763"/>
                  </a:lnTo>
                  <a:lnTo>
                    <a:pt x="3523856" y="642327"/>
                  </a:lnTo>
                  <a:lnTo>
                    <a:pt x="3525304" y="640943"/>
                  </a:lnTo>
                  <a:close/>
                </a:path>
                <a:path w="9144000" h="1123315">
                  <a:moveTo>
                    <a:pt x="3552164" y="288607"/>
                  </a:moveTo>
                  <a:lnTo>
                    <a:pt x="3550729" y="282968"/>
                  </a:lnTo>
                  <a:lnTo>
                    <a:pt x="3550729" y="280162"/>
                  </a:lnTo>
                  <a:lnTo>
                    <a:pt x="3545090" y="278714"/>
                  </a:lnTo>
                  <a:lnTo>
                    <a:pt x="3539452" y="274459"/>
                  </a:lnTo>
                  <a:lnTo>
                    <a:pt x="3533089" y="279552"/>
                  </a:lnTo>
                  <a:lnTo>
                    <a:pt x="3526866" y="284378"/>
                  </a:lnTo>
                  <a:lnTo>
                    <a:pt x="3520897" y="289217"/>
                  </a:lnTo>
                  <a:lnTo>
                    <a:pt x="3515347" y="294309"/>
                  </a:lnTo>
                  <a:lnTo>
                    <a:pt x="3512528" y="297129"/>
                  </a:lnTo>
                  <a:lnTo>
                    <a:pt x="3511143" y="305638"/>
                  </a:lnTo>
                  <a:lnTo>
                    <a:pt x="3515347" y="308457"/>
                  </a:lnTo>
                  <a:lnTo>
                    <a:pt x="3521037" y="314096"/>
                  </a:lnTo>
                  <a:lnTo>
                    <a:pt x="3523856" y="312712"/>
                  </a:lnTo>
                  <a:lnTo>
                    <a:pt x="3530219" y="310083"/>
                  </a:lnTo>
                  <a:lnTo>
                    <a:pt x="3536429" y="306666"/>
                  </a:lnTo>
                  <a:lnTo>
                    <a:pt x="3542360" y="302742"/>
                  </a:lnTo>
                  <a:lnTo>
                    <a:pt x="3547910" y="298564"/>
                  </a:lnTo>
                  <a:lnTo>
                    <a:pt x="3550729" y="297129"/>
                  </a:lnTo>
                  <a:lnTo>
                    <a:pt x="3552164" y="288607"/>
                  </a:lnTo>
                  <a:close/>
                </a:path>
                <a:path w="9144000" h="1123315">
                  <a:moveTo>
                    <a:pt x="3625748" y="932370"/>
                  </a:moveTo>
                  <a:lnTo>
                    <a:pt x="3624364" y="929551"/>
                  </a:lnTo>
                  <a:lnTo>
                    <a:pt x="3622929" y="928166"/>
                  </a:lnTo>
                  <a:lnTo>
                    <a:pt x="3621494" y="926731"/>
                  </a:lnTo>
                  <a:lnTo>
                    <a:pt x="3618674" y="928166"/>
                  </a:lnTo>
                  <a:lnTo>
                    <a:pt x="3618674" y="932370"/>
                  </a:lnTo>
                  <a:lnTo>
                    <a:pt x="3620109" y="935240"/>
                  </a:lnTo>
                  <a:lnTo>
                    <a:pt x="3621494" y="933805"/>
                  </a:lnTo>
                  <a:lnTo>
                    <a:pt x="3624364" y="933805"/>
                  </a:lnTo>
                  <a:lnTo>
                    <a:pt x="3625748" y="932370"/>
                  </a:lnTo>
                  <a:close/>
                </a:path>
                <a:path w="9144000" h="1123315">
                  <a:moveTo>
                    <a:pt x="3654044" y="479615"/>
                  </a:moveTo>
                  <a:lnTo>
                    <a:pt x="3648405" y="475411"/>
                  </a:lnTo>
                  <a:lnTo>
                    <a:pt x="3645585" y="471157"/>
                  </a:lnTo>
                  <a:lnTo>
                    <a:pt x="3641331" y="469722"/>
                  </a:lnTo>
                  <a:lnTo>
                    <a:pt x="3639896" y="469722"/>
                  </a:lnTo>
                  <a:lnTo>
                    <a:pt x="3634257" y="476796"/>
                  </a:lnTo>
                  <a:lnTo>
                    <a:pt x="3635641" y="481050"/>
                  </a:lnTo>
                  <a:lnTo>
                    <a:pt x="3644150" y="489559"/>
                  </a:lnTo>
                  <a:lnTo>
                    <a:pt x="3648405" y="483870"/>
                  </a:lnTo>
                  <a:lnTo>
                    <a:pt x="3654044" y="479615"/>
                  </a:lnTo>
                  <a:close/>
                </a:path>
                <a:path w="9144000" h="1123315">
                  <a:moveTo>
                    <a:pt x="3679533" y="986142"/>
                  </a:moveTo>
                  <a:lnTo>
                    <a:pt x="3673894" y="983322"/>
                  </a:lnTo>
                  <a:lnTo>
                    <a:pt x="3668204" y="976249"/>
                  </a:lnTo>
                  <a:lnTo>
                    <a:pt x="3665385" y="984758"/>
                  </a:lnTo>
                  <a:lnTo>
                    <a:pt x="3661130" y="990396"/>
                  </a:lnTo>
                  <a:lnTo>
                    <a:pt x="3661130" y="994651"/>
                  </a:lnTo>
                  <a:lnTo>
                    <a:pt x="3662565" y="998905"/>
                  </a:lnTo>
                  <a:lnTo>
                    <a:pt x="3668204" y="1003109"/>
                  </a:lnTo>
                  <a:lnTo>
                    <a:pt x="3675278" y="1003109"/>
                  </a:lnTo>
                  <a:lnTo>
                    <a:pt x="3679533" y="994651"/>
                  </a:lnTo>
                  <a:lnTo>
                    <a:pt x="3679533" y="986142"/>
                  </a:lnTo>
                  <a:close/>
                </a:path>
                <a:path w="9144000" h="1123315">
                  <a:moveTo>
                    <a:pt x="3690861" y="775347"/>
                  </a:moveTo>
                  <a:lnTo>
                    <a:pt x="3689426" y="772541"/>
                  </a:lnTo>
                  <a:lnTo>
                    <a:pt x="3689426" y="768273"/>
                  </a:lnTo>
                  <a:lnTo>
                    <a:pt x="3688042" y="768273"/>
                  </a:lnTo>
                  <a:lnTo>
                    <a:pt x="3686606" y="766838"/>
                  </a:lnTo>
                  <a:lnTo>
                    <a:pt x="3683787" y="769658"/>
                  </a:lnTo>
                  <a:lnTo>
                    <a:pt x="3680968" y="769658"/>
                  </a:lnTo>
                  <a:lnTo>
                    <a:pt x="3682352" y="772541"/>
                  </a:lnTo>
                  <a:lnTo>
                    <a:pt x="3683787" y="775347"/>
                  </a:lnTo>
                  <a:lnTo>
                    <a:pt x="3685171" y="779614"/>
                  </a:lnTo>
                  <a:lnTo>
                    <a:pt x="3686606" y="778167"/>
                  </a:lnTo>
                  <a:lnTo>
                    <a:pt x="3689426" y="776732"/>
                  </a:lnTo>
                  <a:lnTo>
                    <a:pt x="3690861" y="775347"/>
                  </a:lnTo>
                  <a:close/>
                </a:path>
                <a:path w="9144000" h="1123315">
                  <a:moveTo>
                    <a:pt x="3736136" y="657910"/>
                  </a:moveTo>
                  <a:lnTo>
                    <a:pt x="3733317" y="655091"/>
                  </a:lnTo>
                  <a:lnTo>
                    <a:pt x="3731882" y="652272"/>
                  </a:lnTo>
                  <a:lnTo>
                    <a:pt x="3727627" y="646582"/>
                  </a:lnTo>
                  <a:lnTo>
                    <a:pt x="3726243" y="652272"/>
                  </a:lnTo>
                  <a:lnTo>
                    <a:pt x="3723424" y="655091"/>
                  </a:lnTo>
                  <a:lnTo>
                    <a:pt x="3723424" y="659345"/>
                  </a:lnTo>
                  <a:lnTo>
                    <a:pt x="3724808" y="662165"/>
                  </a:lnTo>
                  <a:lnTo>
                    <a:pt x="3727627" y="664984"/>
                  </a:lnTo>
                  <a:lnTo>
                    <a:pt x="3729063" y="664984"/>
                  </a:lnTo>
                  <a:lnTo>
                    <a:pt x="3731882" y="663549"/>
                  </a:lnTo>
                  <a:lnTo>
                    <a:pt x="3733317" y="660730"/>
                  </a:lnTo>
                  <a:lnTo>
                    <a:pt x="3736136" y="657910"/>
                  </a:lnTo>
                  <a:close/>
                </a:path>
                <a:path w="9144000" h="1123315">
                  <a:moveTo>
                    <a:pt x="3754551" y="281533"/>
                  </a:moveTo>
                  <a:lnTo>
                    <a:pt x="3753116" y="275894"/>
                  </a:lnTo>
                  <a:lnTo>
                    <a:pt x="3753116" y="270268"/>
                  </a:lnTo>
                  <a:lnTo>
                    <a:pt x="3748862" y="267385"/>
                  </a:lnTo>
                  <a:lnTo>
                    <a:pt x="3746042" y="268820"/>
                  </a:lnTo>
                  <a:lnTo>
                    <a:pt x="3731183" y="275450"/>
                  </a:lnTo>
                  <a:lnTo>
                    <a:pt x="3716324" y="282460"/>
                  </a:lnTo>
                  <a:lnTo>
                    <a:pt x="3686606" y="297129"/>
                  </a:lnTo>
                  <a:lnTo>
                    <a:pt x="3685171" y="298564"/>
                  </a:lnTo>
                  <a:lnTo>
                    <a:pt x="3685171" y="311277"/>
                  </a:lnTo>
                  <a:lnTo>
                    <a:pt x="3688042" y="315531"/>
                  </a:lnTo>
                  <a:lnTo>
                    <a:pt x="3690861" y="319786"/>
                  </a:lnTo>
                  <a:lnTo>
                    <a:pt x="3699319" y="319786"/>
                  </a:lnTo>
                  <a:lnTo>
                    <a:pt x="3717290" y="318020"/>
                  </a:lnTo>
                  <a:lnTo>
                    <a:pt x="3732606" y="311086"/>
                  </a:lnTo>
                  <a:lnTo>
                    <a:pt x="3744722" y="299669"/>
                  </a:lnTo>
                  <a:lnTo>
                    <a:pt x="3753116" y="284416"/>
                  </a:lnTo>
                  <a:lnTo>
                    <a:pt x="3754551" y="281533"/>
                  </a:lnTo>
                  <a:close/>
                </a:path>
                <a:path w="9144000" h="1123315">
                  <a:moveTo>
                    <a:pt x="3792753" y="942314"/>
                  </a:moveTo>
                  <a:lnTo>
                    <a:pt x="3791318" y="940879"/>
                  </a:lnTo>
                  <a:lnTo>
                    <a:pt x="3789934" y="939444"/>
                  </a:lnTo>
                  <a:lnTo>
                    <a:pt x="3788499" y="940879"/>
                  </a:lnTo>
                  <a:lnTo>
                    <a:pt x="3787114" y="942314"/>
                  </a:lnTo>
                  <a:lnTo>
                    <a:pt x="3785679" y="945134"/>
                  </a:lnTo>
                  <a:lnTo>
                    <a:pt x="3787114" y="945134"/>
                  </a:lnTo>
                  <a:lnTo>
                    <a:pt x="3788499" y="946518"/>
                  </a:lnTo>
                  <a:lnTo>
                    <a:pt x="3789934" y="945134"/>
                  </a:lnTo>
                  <a:lnTo>
                    <a:pt x="3791318" y="943698"/>
                  </a:lnTo>
                  <a:lnTo>
                    <a:pt x="3792753" y="942314"/>
                  </a:lnTo>
                  <a:close/>
                </a:path>
                <a:path w="9144000" h="1123315">
                  <a:moveTo>
                    <a:pt x="3809720" y="478231"/>
                  </a:moveTo>
                  <a:lnTo>
                    <a:pt x="3804081" y="469722"/>
                  </a:lnTo>
                  <a:lnTo>
                    <a:pt x="3801262" y="466902"/>
                  </a:lnTo>
                  <a:lnTo>
                    <a:pt x="3795572" y="469722"/>
                  </a:lnTo>
                  <a:lnTo>
                    <a:pt x="3792753" y="471157"/>
                  </a:lnTo>
                  <a:lnTo>
                    <a:pt x="3789934" y="473976"/>
                  </a:lnTo>
                  <a:lnTo>
                    <a:pt x="3792753" y="475411"/>
                  </a:lnTo>
                  <a:lnTo>
                    <a:pt x="3797008" y="481050"/>
                  </a:lnTo>
                  <a:lnTo>
                    <a:pt x="3799827" y="482485"/>
                  </a:lnTo>
                  <a:lnTo>
                    <a:pt x="3802646" y="483870"/>
                  </a:lnTo>
                  <a:lnTo>
                    <a:pt x="3805466" y="479615"/>
                  </a:lnTo>
                  <a:lnTo>
                    <a:pt x="3809720" y="478231"/>
                  </a:lnTo>
                  <a:close/>
                </a:path>
                <a:path w="9144000" h="1123315">
                  <a:moveTo>
                    <a:pt x="3818229" y="847483"/>
                  </a:moveTo>
                  <a:lnTo>
                    <a:pt x="3811155" y="846099"/>
                  </a:lnTo>
                  <a:lnTo>
                    <a:pt x="3804081" y="843280"/>
                  </a:lnTo>
                  <a:lnTo>
                    <a:pt x="3797008" y="841844"/>
                  </a:lnTo>
                  <a:lnTo>
                    <a:pt x="3791318" y="840409"/>
                  </a:lnTo>
                  <a:lnTo>
                    <a:pt x="3787114" y="839025"/>
                  </a:lnTo>
                  <a:lnTo>
                    <a:pt x="3781412" y="839025"/>
                  </a:lnTo>
                  <a:lnTo>
                    <a:pt x="3780040" y="837590"/>
                  </a:lnTo>
                  <a:lnTo>
                    <a:pt x="3775773" y="840409"/>
                  </a:lnTo>
                  <a:lnTo>
                    <a:pt x="3772954" y="843280"/>
                  </a:lnTo>
                  <a:lnTo>
                    <a:pt x="3782860" y="853173"/>
                  </a:lnTo>
                  <a:lnTo>
                    <a:pt x="3787114" y="854557"/>
                  </a:lnTo>
                  <a:lnTo>
                    <a:pt x="3801262" y="854557"/>
                  </a:lnTo>
                  <a:lnTo>
                    <a:pt x="3804081" y="853173"/>
                  </a:lnTo>
                  <a:lnTo>
                    <a:pt x="3818229" y="847483"/>
                  </a:lnTo>
                  <a:close/>
                </a:path>
                <a:path w="9144000" h="1123315">
                  <a:moveTo>
                    <a:pt x="3826687" y="120269"/>
                  </a:moveTo>
                  <a:lnTo>
                    <a:pt x="3818229" y="114630"/>
                  </a:lnTo>
                  <a:lnTo>
                    <a:pt x="3813975" y="108940"/>
                  </a:lnTo>
                  <a:lnTo>
                    <a:pt x="3811155" y="110375"/>
                  </a:lnTo>
                  <a:lnTo>
                    <a:pt x="3805466" y="113195"/>
                  </a:lnTo>
                  <a:lnTo>
                    <a:pt x="3802646" y="120269"/>
                  </a:lnTo>
                  <a:lnTo>
                    <a:pt x="3798392" y="124523"/>
                  </a:lnTo>
                  <a:lnTo>
                    <a:pt x="3802646" y="128778"/>
                  </a:lnTo>
                  <a:lnTo>
                    <a:pt x="3806901" y="135851"/>
                  </a:lnTo>
                  <a:lnTo>
                    <a:pt x="3809720" y="134416"/>
                  </a:lnTo>
                  <a:lnTo>
                    <a:pt x="3815410" y="132981"/>
                  </a:lnTo>
                  <a:lnTo>
                    <a:pt x="3819614" y="127342"/>
                  </a:lnTo>
                  <a:lnTo>
                    <a:pt x="3826687" y="120269"/>
                  </a:lnTo>
                  <a:close/>
                </a:path>
                <a:path w="9144000" h="1123315">
                  <a:moveTo>
                    <a:pt x="3849357" y="963536"/>
                  </a:moveTo>
                  <a:lnTo>
                    <a:pt x="3847922" y="959281"/>
                  </a:lnTo>
                  <a:lnTo>
                    <a:pt x="3846538" y="962101"/>
                  </a:lnTo>
                  <a:lnTo>
                    <a:pt x="3849357" y="963536"/>
                  </a:lnTo>
                  <a:close/>
                </a:path>
                <a:path w="9144000" h="1123315">
                  <a:moveTo>
                    <a:pt x="3927195" y="963536"/>
                  </a:moveTo>
                  <a:lnTo>
                    <a:pt x="3922941" y="962101"/>
                  </a:lnTo>
                  <a:lnTo>
                    <a:pt x="3920121" y="959281"/>
                  </a:lnTo>
                  <a:lnTo>
                    <a:pt x="3914483" y="964920"/>
                  </a:lnTo>
                  <a:lnTo>
                    <a:pt x="3911600" y="967740"/>
                  </a:lnTo>
                  <a:lnTo>
                    <a:pt x="3913047" y="969175"/>
                  </a:lnTo>
                  <a:lnTo>
                    <a:pt x="3915867" y="970610"/>
                  </a:lnTo>
                  <a:lnTo>
                    <a:pt x="3917302" y="970610"/>
                  </a:lnTo>
                  <a:lnTo>
                    <a:pt x="3920121" y="969175"/>
                  </a:lnTo>
                  <a:lnTo>
                    <a:pt x="3922941" y="966355"/>
                  </a:lnTo>
                  <a:lnTo>
                    <a:pt x="3927195" y="963536"/>
                  </a:lnTo>
                  <a:close/>
                </a:path>
                <a:path w="9144000" h="1123315">
                  <a:moveTo>
                    <a:pt x="3934523" y="659345"/>
                  </a:moveTo>
                  <a:lnTo>
                    <a:pt x="3927195" y="650836"/>
                  </a:lnTo>
                  <a:lnTo>
                    <a:pt x="3924376" y="645198"/>
                  </a:lnTo>
                  <a:lnTo>
                    <a:pt x="3920121" y="643763"/>
                  </a:lnTo>
                  <a:lnTo>
                    <a:pt x="3918686" y="642327"/>
                  </a:lnTo>
                  <a:lnTo>
                    <a:pt x="3914483" y="646582"/>
                  </a:lnTo>
                  <a:lnTo>
                    <a:pt x="3911600" y="649401"/>
                  </a:lnTo>
                  <a:lnTo>
                    <a:pt x="3914483" y="652272"/>
                  </a:lnTo>
                  <a:lnTo>
                    <a:pt x="3915867" y="656475"/>
                  </a:lnTo>
                  <a:lnTo>
                    <a:pt x="3920121" y="659345"/>
                  </a:lnTo>
                  <a:lnTo>
                    <a:pt x="3927195" y="659345"/>
                  </a:lnTo>
                  <a:lnTo>
                    <a:pt x="3934523" y="659345"/>
                  </a:lnTo>
                  <a:close/>
                </a:path>
                <a:path w="9144000" h="1123315">
                  <a:moveTo>
                    <a:pt x="3976725" y="285788"/>
                  </a:moveTo>
                  <a:lnTo>
                    <a:pt x="3972471" y="278714"/>
                  </a:lnTo>
                  <a:lnTo>
                    <a:pt x="3969651" y="278714"/>
                  </a:lnTo>
                  <a:lnTo>
                    <a:pt x="3934625" y="266001"/>
                  </a:lnTo>
                  <a:lnTo>
                    <a:pt x="3897452" y="253238"/>
                  </a:lnTo>
                  <a:lnTo>
                    <a:pt x="3896068" y="257492"/>
                  </a:lnTo>
                  <a:lnTo>
                    <a:pt x="3890378" y="263194"/>
                  </a:lnTo>
                  <a:lnTo>
                    <a:pt x="3891813" y="266001"/>
                  </a:lnTo>
                  <a:lnTo>
                    <a:pt x="3902329" y="284759"/>
                  </a:lnTo>
                  <a:lnTo>
                    <a:pt x="3922776" y="300316"/>
                  </a:lnTo>
                  <a:lnTo>
                    <a:pt x="3946144" y="308965"/>
                  </a:lnTo>
                  <a:lnTo>
                    <a:pt x="3965397" y="307022"/>
                  </a:lnTo>
                  <a:lnTo>
                    <a:pt x="3969651" y="304203"/>
                  </a:lnTo>
                  <a:lnTo>
                    <a:pt x="3973906" y="295681"/>
                  </a:lnTo>
                  <a:lnTo>
                    <a:pt x="3975290" y="288607"/>
                  </a:lnTo>
                  <a:lnTo>
                    <a:pt x="3976725" y="285788"/>
                  </a:lnTo>
                  <a:close/>
                </a:path>
                <a:path w="9144000" h="1123315">
                  <a:moveTo>
                    <a:pt x="4060202" y="123088"/>
                  </a:moveTo>
                  <a:lnTo>
                    <a:pt x="4055999" y="118833"/>
                  </a:lnTo>
                  <a:lnTo>
                    <a:pt x="4051744" y="111760"/>
                  </a:lnTo>
                  <a:lnTo>
                    <a:pt x="4047490" y="110375"/>
                  </a:lnTo>
                  <a:lnTo>
                    <a:pt x="4043235" y="110375"/>
                  </a:lnTo>
                  <a:lnTo>
                    <a:pt x="4037596" y="117449"/>
                  </a:lnTo>
                  <a:lnTo>
                    <a:pt x="4033329" y="120269"/>
                  </a:lnTo>
                  <a:lnTo>
                    <a:pt x="4038968" y="131597"/>
                  </a:lnTo>
                  <a:lnTo>
                    <a:pt x="4044670" y="138671"/>
                  </a:lnTo>
                  <a:lnTo>
                    <a:pt x="4055999" y="127342"/>
                  </a:lnTo>
                  <a:lnTo>
                    <a:pt x="4060202" y="123088"/>
                  </a:lnTo>
                  <a:close/>
                </a:path>
                <a:path w="9144000" h="1123315">
                  <a:moveTo>
                    <a:pt x="4111167" y="1107846"/>
                  </a:moveTo>
                  <a:lnTo>
                    <a:pt x="4104094" y="1102156"/>
                  </a:lnTo>
                  <a:lnTo>
                    <a:pt x="4101274" y="1097953"/>
                  </a:lnTo>
                  <a:lnTo>
                    <a:pt x="4095585" y="1097953"/>
                  </a:lnTo>
                  <a:lnTo>
                    <a:pt x="4091381" y="1099337"/>
                  </a:lnTo>
                  <a:lnTo>
                    <a:pt x="4088511" y="1100772"/>
                  </a:lnTo>
                  <a:lnTo>
                    <a:pt x="4089946" y="1103591"/>
                  </a:lnTo>
                  <a:lnTo>
                    <a:pt x="4089946" y="1109230"/>
                  </a:lnTo>
                  <a:lnTo>
                    <a:pt x="4092765" y="1109230"/>
                  </a:lnTo>
                  <a:lnTo>
                    <a:pt x="4097020" y="1110665"/>
                  </a:lnTo>
                  <a:lnTo>
                    <a:pt x="4101274" y="1109230"/>
                  </a:lnTo>
                  <a:lnTo>
                    <a:pt x="4111167" y="1107846"/>
                  </a:lnTo>
                  <a:close/>
                </a:path>
                <a:path w="9144000" h="1123315">
                  <a:moveTo>
                    <a:pt x="4111167" y="268820"/>
                  </a:moveTo>
                  <a:lnTo>
                    <a:pt x="4106913" y="264566"/>
                  </a:lnTo>
                  <a:lnTo>
                    <a:pt x="4104094" y="260311"/>
                  </a:lnTo>
                  <a:lnTo>
                    <a:pt x="4098455" y="260311"/>
                  </a:lnTo>
                  <a:lnTo>
                    <a:pt x="4097020" y="264566"/>
                  </a:lnTo>
                  <a:lnTo>
                    <a:pt x="4094200" y="267385"/>
                  </a:lnTo>
                  <a:lnTo>
                    <a:pt x="4097020" y="270268"/>
                  </a:lnTo>
                  <a:lnTo>
                    <a:pt x="4098455" y="274459"/>
                  </a:lnTo>
                  <a:lnTo>
                    <a:pt x="4102658" y="274459"/>
                  </a:lnTo>
                  <a:lnTo>
                    <a:pt x="4111167" y="268820"/>
                  </a:lnTo>
                  <a:close/>
                </a:path>
                <a:path w="9144000" h="1123315">
                  <a:moveTo>
                    <a:pt x="4121061" y="1001725"/>
                  </a:moveTo>
                  <a:lnTo>
                    <a:pt x="4112603" y="997470"/>
                  </a:lnTo>
                  <a:lnTo>
                    <a:pt x="4105529" y="994651"/>
                  </a:lnTo>
                  <a:lnTo>
                    <a:pt x="4098455" y="993216"/>
                  </a:lnTo>
                  <a:lnTo>
                    <a:pt x="4097020" y="993216"/>
                  </a:lnTo>
                  <a:lnTo>
                    <a:pt x="4094200" y="998905"/>
                  </a:lnTo>
                  <a:lnTo>
                    <a:pt x="4091381" y="1001725"/>
                  </a:lnTo>
                  <a:lnTo>
                    <a:pt x="4098455" y="1005979"/>
                  </a:lnTo>
                  <a:lnTo>
                    <a:pt x="4104094" y="1011618"/>
                  </a:lnTo>
                  <a:lnTo>
                    <a:pt x="4111167" y="1014437"/>
                  </a:lnTo>
                  <a:lnTo>
                    <a:pt x="4112603" y="1014437"/>
                  </a:lnTo>
                  <a:lnTo>
                    <a:pt x="4115422" y="1008799"/>
                  </a:lnTo>
                  <a:lnTo>
                    <a:pt x="4121061" y="1001725"/>
                  </a:lnTo>
                  <a:close/>
                </a:path>
                <a:path w="9144000" h="1123315">
                  <a:moveTo>
                    <a:pt x="4150804" y="281533"/>
                  </a:moveTo>
                  <a:lnTo>
                    <a:pt x="4147985" y="282968"/>
                  </a:lnTo>
                  <a:lnTo>
                    <a:pt x="4145115" y="281533"/>
                  </a:lnTo>
                  <a:lnTo>
                    <a:pt x="4143730" y="280162"/>
                  </a:lnTo>
                  <a:lnTo>
                    <a:pt x="4140911" y="282968"/>
                  </a:lnTo>
                  <a:lnTo>
                    <a:pt x="4142295" y="282968"/>
                  </a:lnTo>
                  <a:lnTo>
                    <a:pt x="4143730" y="285788"/>
                  </a:lnTo>
                  <a:lnTo>
                    <a:pt x="4145115" y="287235"/>
                  </a:lnTo>
                  <a:lnTo>
                    <a:pt x="4146550" y="288607"/>
                  </a:lnTo>
                  <a:lnTo>
                    <a:pt x="4147985" y="285788"/>
                  </a:lnTo>
                  <a:lnTo>
                    <a:pt x="4149369" y="284416"/>
                  </a:lnTo>
                  <a:lnTo>
                    <a:pt x="4150804" y="281533"/>
                  </a:lnTo>
                  <a:close/>
                </a:path>
                <a:path w="9144000" h="1123315">
                  <a:moveTo>
                    <a:pt x="4230027" y="581533"/>
                  </a:moveTo>
                  <a:lnTo>
                    <a:pt x="4227207" y="577278"/>
                  </a:lnTo>
                  <a:lnTo>
                    <a:pt x="4224388" y="571576"/>
                  </a:lnTo>
                  <a:lnTo>
                    <a:pt x="4220134" y="570204"/>
                  </a:lnTo>
                  <a:lnTo>
                    <a:pt x="4217314" y="568769"/>
                  </a:lnTo>
                  <a:lnTo>
                    <a:pt x="4211675" y="571576"/>
                  </a:lnTo>
                  <a:lnTo>
                    <a:pt x="4203154" y="574459"/>
                  </a:lnTo>
                  <a:lnTo>
                    <a:pt x="4210240" y="581533"/>
                  </a:lnTo>
                  <a:lnTo>
                    <a:pt x="4213060" y="587171"/>
                  </a:lnTo>
                  <a:lnTo>
                    <a:pt x="4221569" y="587171"/>
                  </a:lnTo>
                  <a:lnTo>
                    <a:pt x="4225823" y="582917"/>
                  </a:lnTo>
                  <a:lnTo>
                    <a:pt x="4230027" y="581533"/>
                  </a:lnTo>
                  <a:close/>
                </a:path>
                <a:path w="9144000" h="1123315">
                  <a:moveTo>
                    <a:pt x="4238536" y="824877"/>
                  </a:moveTo>
                  <a:lnTo>
                    <a:pt x="4228643" y="822058"/>
                  </a:lnTo>
                  <a:lnTo>
                    <a:pt x="4220134" y="819175"/>
                  </a:lnTo>
                  <a:lnTo>
                    <a:pt x="4208640" y="819810"/>
                  </a:lnTo>
                  <a:lnTo>
                    <a:pt x="4191482" y="819988"/>
                  </a:lnTo>
                  <a:lnTo>
                    <a:pt x="4184751" y="820623"/>
                  </a:lnTo>
                  <a:lnTo>
                    <a:pt x="4180497" y="822058"/>
                  </a:lnTo>
                  <a:lnTo>
                    <a:pt x="4174858" y="827697"/>
                  </a:lnTo>
                  <a:lnTo>
                    <a:pt x="4174858" y="836206"/>
                  </a:lnTo>
                  <a:lnTo>
                    <a:pt x="4205389" y="850887"/>
                  </a:lnTo>
                  <a:lnTo>
                    <a:pt x="4213060" y="848918"/>
                  </a:lnTo>
                  <a:lnTo>
                    <a:pt x="4220019" y="844550"/>
                  </a:lnTo>
                  <a:lnTo>
                    <a:pt x="4226318" y="838466"/>
                  </a:lnTo>
                  <a:lnTo>
                    <a:pt x="4232351" y="831596"/>
                  </a:lnTo>
                  <a:lnTo>
                    <a:pt x="4238536" y="824877"/>
                  </a:lnTo>
                  <a:close/>
                </a:path>
                <a:path w="9144000" h="1123315">
                  <a:moveTo>
                    <a:pt x="4279557" y="108940"/>
                  </a:moveTo>
                  <a:lnTo>
                    <a:pt x="4278173" y="104686"/>
                  </a:lnTo>
                  <a:lnTo>
                    <a:pt x="4276737" y="99047"/>
                  </a:lnTo>
                  <a:lnTo>
                    <a:pt x="4269664" y="94792"/>
                  </a:lnTo>
                  <a:lnTo>
                    <a:pt x="4265409" y="96227"/>
                  </a:lnTo>
                  <a:lnTo>
                    <a:pt x="4253763" y="98361"/>
                  </a:lnTo>
                  <a:lnTo>
                    <a:pt x="4242244" y="100634"/>
                  </a:lnTo>
                  <a:lnTo>
                    <a:pt x="4230992" y="103174"/>
                  </a:lnTo>
                  <a:lnTo>
                    <a:pt x="4220134" y="106121"/>
                  </a:lnTo>
                  <a:lnTo>
                    <a:pt x="4217314" y="107556"/>
                  </a:lnTo>
                  <a:lnTo>
                    <a:pt x="4214495" y="110375"/>
                  </a:lnTo>
                  <a:lnTo>
                    <a:pt x="4211675" y="111760"/>
                  </a:lnTo>
                  <a:lnTo>
                    <a:pt x="4213060" y="118833"/>
                  </a:lnTo>
                  <a:lnTo>
                    <a:pt x="4213060" y="121704"/>
                  </a:lnTo>
                  <a:lnTo>
                    <a:pt x="4214495" y="124523"/>
                  </a:lnTo>
                  <a:lnTo>
                    <a:pt x="4227601" y="134632"/>
                  </a:lnTo>
                  <a:lnTo>
                    <a:pt x="4246156" y="137439"/>
                  </a:lnTo>
                  <a:lnTo>
                    <a:pt x="4264431" y="133083"/>
                  </a:lnTo>
                  <a:lnTo>
                    <a:pt x="4276737" y="121704"/>
                  </a:lnTo>
                  <a:lnTo>
                    <a:pt x="4279557" y="117449"/>
                  </a:lnTo>
                  <a:lnTo>
                    <a:pt x="4279557" y="108940"/>
                  </a:lnTo>
                  <a:close/>
                </a:path>
                <a:path w="9144000" h="1123315">
                  <a:moveTo>
                    <a:pt x="4299407" y="971994"/>
                  </a:moveTo>
                  <a:lnTo>
                    <a:pt x="4295152" y="967740"/>
                  </a:lnTo>
                  <a:lnTo>
                    <a:pt x="4290885" y="960666"/>
                  </a:lnTo>
                  <a:lnTo>
                    <a:pt x="4285246" y="959281"/>
                  </a:lnTo>
                  <a:lnTo>
                    <a:pt x="4283811" y="959281"/>
                  </a:lnTo>
                  <a:lnTo>
                    <a:pt x="4278173" y="964920"/>
                  </a:lnTo>
                  <a:lnTo>
                    <a:pt x="4273918" y="967740"/>
                  </a:lnTo>
                  <a:lnTo>
                    <a:pt x="4278173" y="971994"/>
                  </a:lnTo>
                  <a:lnTo>
                    <a:pt x="4280992" y="977684"/>
                  </a:lnTo>
                  <a:lnTo>
                    <a:pt x="4285246" y="983322"/>
                  </a:lnTo>
                  <a:lnTo>
                    <a:pt x="4290885" y="979068"/>
                  </a:lnTo>
                  <a:lnTo>
                    <a:pt x="4295152" y="976249"/>
                  </a:lnTo>
                  <a:lnTo>
                    <a:pt x="4299407" y="971994"/>
                  </a:lnTo>
                  <a:close/>
                </a:path>
                <a:path w="9144000" h="1123315">
                  <a:moveTo>
                    <a:pt x="4319194" y="667804"/>
                  </a:moveTo>
                  <a:lnTo>
                    <a:pt x="4316793" y="659460"/>
                  </a:lnTo>
                  <a:lnTo>
                    <a:pt x="4313720" y="651002"/>
                  </a:lnTo>
                  <a:lnTo>
                    <a:pt x="4309846" y="641756"/>
                  </a:lnTo>
                  <a:lnTo>
                    <a:pt x="4305046" y="631050"/>
                  </a:lnTo>
                  <a:lnTo>
                    <a:pt x="4297972" y="642327"/>
                  </a:lnTo>
                  <a:lnTo>
                    <a:pt x="4293705" y="646582"/>
                  </a:lnTo>
                  <a:lnTo>
                    <a:pt x="4292333" y="650836"/>
                  </a:lnTo>
                  <a:lnTo>
                    <a:pt x="4292803" y="661187"/>
                  </a:lnTo>
                  <a:lnTo>
                    <a:pt x="4296207" y="668883"/>
                  </a:lnTo>
                  <a:lnTo>
                    <a:pt x="4302264" y="673912"/>
                  </a:lnTo>
                  <a:lnTo>
                    <a:pt x="4310735" y="676313"/>
                  </a:lnTo>
                  <a:lnTo>
                    <a:pt x="4313555" y="676313"/>
                  </a:lnTo>
                  <a:lnTo>
                    <a:pt x="4319194" y="669239"/>
                  </a:lnTo>
                  <a:lnTo>
                    <a:pt x="4319194" y="667804"/>
                  </a:lnTo>
                  <a:close/>
                </a:path>
                <a:path w="9144000" h="1123315">
                  <a:moveTo>
                    <a:pt x="4358830" y="282968"/>
                  </a:moveTo>
                  <a:lnTo>
                    <a:pt x="4357395" y="278714"/>
                  </a:lnTo>
                  <a:lnTo>
                    <a:pt x="4351756" y="277342"/>
                  </a:lnTo>
                  <a:lnTo>
                    <a:pt x="4348937" y="274459"/>
                  </a:lnTo>
                  <a:lnTo>
                    <a:pt x="4312120" y="285788"/>
                  </a:lnTo>
                  <a:lnTo>
                    <a:pt x="4310735" y="292862"/>
                  </a:lnTo>
                  <a:lnTo>
                    <a:pt x="4317809" y="299935"/>
                  </a:lnTo>
                  <a:lnTo>
                    <a:pt x="4327322" y="308102"/>
                  </a:lnTo>
                  <a:lnTo>
                    <a:pt x="4336707" y="311086"/>
                  </a:lnTo>
                  <a:lnTo>
                    <a:pt x="4345838" y="308508"/>
                  </a:lnTo>
                  <a:lnTo>
                    <a:pt x="4354576" y="299935"/>
                  </a:lnTo>
                  <a:lnTo>
                    <a:pt x="4357395" y="295681"/>
                  </a:lnTo>
                  <a:lnTo>
                    <a:pt x="4358830" y="288607"/>
                  </a:lnTo>
                  <a:lnTo>
                    <a:pt x="4358830" y="282968"/>
                  </a:lnTo>
                  <a:close/>
                </a:path>
                <a:path w="9144000" h="1123315">
                  <a:moveTo>
                    <a:pt x="4402721" y="792314"/>
                  </a:moveTo>
                  <a:lnTo>
                    <a:pt x="4399851" y="789508"/>
                  </a:lnTo>
                  <a:lnTo>
                    <a:pt x="4394212" y="782421"/>
                  </a:lnTo>
                  <a:lnTo>
                    <a:pt x="4391393" y="783805"/>
                  </a:lnTo>
                  <a:lnTo>
                    <a:pt x="4385234" y="787247"/>
                  </a:lnTo>
                  <a:lnTo>
                    <a:pt x="4379353" y="791083"/>
                  </a:lnTo>
                  <a:lnTo>
                    <a:pt x="4367339" y="799388"/>
                  </a:lnTo>
                  <a:lnTo>
                    <a:pt x="4372978" y="802208"/>
                  </a:lnTo>
                  <a:lnTo>
                    <a:pt x="4377245" y="805027"/>
                  </a:lnTo>
                  <a:lnTo>
                    <a:pt x="4387139" y="810729"/>
                  </a:lnTo>
                  <a:lnTo>
                    <a:pt x="4392777" y="805027"/>
                  </a:lnTo>
                  <a:lnTo>
                    <a:pt x="4398467" y="797953"/>
                  </a:lnTo>
                  <a:lnTo>
                    <a:pt x="4402721" y="792314"/>
                  </a:lnTo>
                  <a:close/>
                </a:path>
                <a:path w="9144000" h="1123315">
                  <a:moveTo>
                    <a:pt x="4436669" y="468337"/>
                  </a:moveTo>
                  <a:lnTo>
                    <a:pt x="4432414" y="462648"/>
                  </a:lnTo>
                  <a:lnTo>
                    <a:pt x="4429595" y="457009"/>
                  </a:lnTo>
                  <a:lnTo>
                    <a:pt x="4425340" y="454190"/>
                  </a:lnTo>
                  <a:lnTo>
                    <a:pt x="4421073" y="451319"/>
                  </a:lnTo>
                  <a:lnTo>
                    <a:pt x="4408360" y="451319"/>
                  </a:lnTo>
                  <a:lnTo>
                    <a:pt x="4404106" y="454190"/>
                  </a:lnTo>
                  <a:lnTo>
                    <a:pt x="4404106" y="459828"/>
                  </a:lnTo>
                  <a:lnTo>
                    <a:pt x="4405541" y="465467"/>
                  </a:lnTo>
                  <a:lnTo>
                    <a:pt x="4406925" y="466902"/>
                  </a:lnTo>
                  <a:lnTo>
                    <a:pt x="4411180" y="469722"/>
                  </a:lnTo>
                  <a:lnTo>
                    <a:pt x="4422521" y="472541"/>
                  </a:lnTo>
                  <a:lnTo>
                    <a:pt x="4426775" y="471157"/>
                  </a:lnTo>
                  <a:lnTo>
                    <a:pt x="4432414" y="469722"/>
                  </a:lnTo>
                  <a:lnTo>
                    <a:pt x="4436669" y="468337"/>
                  </a:lnTo>
                  <a:close/>
                </a:path>
                <a:path w="9144000" h="1123315">
                  <a:moveTo>
                    <a:pt x="4501794" y="996035"/>
                  </a:moveTo>
                  <a:lnTo>
                    <a:pt x="4500346" y="993216"/>
                  </a:lnTo>
                  <a:lnTo>
                    <a:pt x="4500346" y="990396"/>
                  </a:lnTo>
                  <a:lnTo>
                    <a:pt x="4497527" y="990396"/>
                  </a:lnTo>
                  <a:lnTo>
                    <a:pt x="4494708" y="993216"/>
                  </a:lnTo>
                  <a:lnTo>
                    <a:pt x="4493272" y="993216"/>
                  </a:lnTo>
                  <a:lnTo>
                    <a:pt x="4494708" y="994651"/>
                  </a:lnTo>
                  <a:lnTo>
                    <a:pt x="4494708" y="998905"/>
                  </a:lnTo>
                  <a:lnTo>
                    <a:pt x="4497527" y="998905"/>
                  </a:lnTo>
                  <a:lnTo>
                    <a:pt x="4500346" y="996035"/>
                  </a:lnTo>
                  <a:lnTo>
                    <a:pt x="4501794" y="996035"/>
                  </a:lnTo>
                  <a:close/>
                </a:path>
                <a:path w="9144000" h="1123315">
                  <a:moveTo>
                    <a:pt x="4547070" y="305638"/>
                  </a:moveTo>
                  <a:lnTo>
                    <a:pt x="4544606" y="296481"/>
                  </a:lnTo>
                  <a:lnTo>
                    <a:pt x="4538040" y="288798"/>
                  </a:lnTo>
                  <a:lnTo>
                    <a:pt x="4528553" y="283502"/>
                  </a:lnTo>
                  <a:lnTo>
                    <a:pt x="4517326" y="281533"/>
                  </a:lnTo>
                  <a:lnTo>
                    <a:pt x="4507217" y="283705"/>
                  </a:lnTo>
                  <a:lnTo>
                    <a:pt x="4499114" y="289331"/>
                  </a:lnTo>
                  <a:lnTo>
                    <a:pt x="4494454" y="297091"/>
                  </a:lnTo>
                  <a:lnTo>
                    <a:pt x="4494708" y="305638"/>
                  </a:lnTo>
                  <a:lnTo>
                    <a:pt x="4498606" y="312115"/>
                  </a:lnTo>
                  <a:lnTo>
                    <a:pt x="4503712" y="318338"/>
                  </a:lnTo>
                  <a:lnTo>
                    <a:pt x="4509617" y="323519"/>
                  </a:lnTo>
                  <a:lnTo>
                    <a:pt x="4515942" y="326859"/>
                  </a:lnTo>
                  <a:lnTo>
                    <a:pt x="4526165" y="326707"/>
                  </a:lnTo>
                  <a:lnTo>
                    <a:pt x="4536275" y="321525"/>
                  </a:lnTo>
                  <a:lnTo>
                    <a:pt x="4543984" y="313715"/>
                  </a:lnTo>
                  <a:lnTo>
                    <a:pt x="4547070" y="305638"/>
                  </a:lnTo>
                  <a:close/>
                </a:path>
                <a:path w="9144000" h="1123315">
                  <a:moveTo>
                    <a:pt x="4606493" y="824877"/>
                  </a:moveTo>
                  <a:lnTo>
                    <a:pt x="4605058" y="824877"/>
                  </a:lnTo>
                  <a:lnTo>
                    <a:pt x="4603674" y="822058"/>
                  </a:lnTo>
                  <a:lnTo>
                    <a:pt x="4600854" y="820623"/>
                  </a:lnTo>
                  <a:lnTo>
                    <a:pt x="4597984" y="822058"/>
                  </a:lnTo>
                  <a:lnTo>
                    <a:pt x="4597984" y="824877"/>
                  </a:lnTo>
                  <a:lnTo>
                    <a:pt x="4599419" y="826249"/>
                  </a:lnTo>
                  <a:lnTo>
                    <a:pt x="4600854" y="829132"/>
                  </a:lnTo>
                  <a:lnTo>
                    <a:pt x="4602238" y="827697"/>
                  </a:lnTo>
                  <a:lnTo>
                    <a:pt x="4605058" y="826249"/>
                  </a:lnTo>
                  <a:lnTo>
                    <a:pt x="4606493" y="824877"/>
                  </a:lnTo>
                  <a:close/>
                </a:path>
                <a:path w="9144000" h="1123315">
                  <a:moveTo>
                    <a:pt x="4640440" y="237705"/>
                  </a:moveTo>
                  <a:lnTo>
                    <a:pt x="4639056" y="237705"/>
                  </a:lnTo>
                  <a:lnTo>
                    <a:pt x="4637621" y="239090"/>
                  </a:lnTo>
                  <a:lnTo>
                    <a:pt x="4636236" y="239090"/>
                  </a:lnTo>
                  <a:lnTo>
                    <a:pt x="4633353" y="240525"/>
                  </a:lnTo>
                  <a:lnTo>
                    <a:pt x="4633353" y="241960"/>
                  </a:lnTo>
                  <a:lnTo>
                    <a:pt x="4634801" y="243344"/>
                  </a:lnTo>
                  <a:lnTo>
                    <a:pt x="4636236" y="241960"/>
                  </a:lnTo>
                  <a:lnTo>
                    <a:pt x="4637621" y="241960"/>
                  </a:lnTo>
                  <a:lnTo>
                    <a:pt x="4640440" y="240525"/>
                  </a:lnTo>
                  <a:lnTo>
                    <a:pt x="4640440" y="237705"/>
                  </a:lnTo>
                  <a:close/>
                </a:path>
                <a:path w="9144000" h="1123315">
                  <a:moveTo>
                    <a:pt x="4688586" y="1095082"/>
                  </a:moveTo>
                  <a:lnTo>
                    <a:pt x="4680077" y="1090879"/>
                  </a:lnTo>
                  <a:lnTo>
                    <a:pt x="4675810" y="1085189"/>
                  </a:lnTo>
                  <a:lnTo>
                    <a:pt x="4670171" y="1085189"/>
                  </a:lnTo>
                  <a:lnTo>
                    <a:pt x="4667351" y="1083805"/>
                  </a:lnTo>
                  <a:lnTo>
                    <a:pt x="4664532" y="1089444"/>
                  </a:lnTo>
                  <a:lnTo>
                    <a:pt x="4661662" y="1093698"/>
                  </a:lnTo>
                  <a:lnTo>
                    <a:pt x="4667351" y="1096518"/>
                  </a:lnTo>
                  <a:lnTo>
                    <a:pt x="4671619" y="1100772"/>
                  </a:lnTo>
                  <a:lnTo>
                    <a:pt x="4680077" y="1105027"/>
                  </a:lnTo>
                  <a:lnTo>
                    <a:pt x="4682896" y="1099337"/>
                  </a:lnTo>
                  <a:lnTo>
                    <a:pt x="4688586" y="1095082"/>
                  </a:lnTo>
                  <a:close/>
                </a:path>
                <a:path w="9144000" h="1123315">
                  <a:moveTo>
                    <a:pt x="4704118" y="950772"/>
                  </a:moveTo>
                  <a:lnTo>
                    <a:pt x="4698479" y="947953"/>
                  </a:lnTo>
                  <a:lnTo>
                    <a:pt x="4691405" y="945134"/>
                  </a:lnTo>
                  <a:lnTo>
                    <a:pt x="4685766" y="943698"/>
                  </a:lnTo>
                  <a:lnTo>
                    <a:pt x="4643310" y="935240"/>
                  </a:lnTo>
                  <a:lnTo>
                    <a:pt x="4643310" y="1010183"/>
                  </a:lnTo>
                  <a:lnTo>
                    <a:pt x="4655159" y="1004455"/>
                  </a:lnTo>
                  <a:lnTo>
                    <a:pt x="4667161" y="999248"/>
                  </a:lnTo>
                  <a:lnTo>
                    <a:pt x="4678896" y="993495"/>
                  </a:lnTo>
                  <a:lnTo>
                    <a:pt x="4689970" y="986142"/>
                  </a:lnTo>
                  <a:lnTo>
                    <a:pt x="4694567" y="980033"/>
                  </a:lnTo>
                  <a:lnTo>
                    <a:pt x="4698123" y="971130"/>
                  </a:lnTo>
                  <a:lnTo>
                    <a:pt x="4704118" y="950772"/>
                  </a:lnTo>
                  <a:close/>
                </a:path>
                <a:path w="9144000" h="1123315">
                  <a:moveTo>
                    <a:pt x="4705553" y="621106"/>
                  </a:moveTo>
                  <a:lnTo>
                    <a:pt x="4699914" y="611212"/>
                  </a:lnTo>
                  <a:lnTo>
                    <a:pt x="4698479" y="606958"/>
                  </a:lnTo>
                  <a:lnTo>
                    <a:pt x="4694225" y="604139"/>
                  </a:lnTo>
                  <a:lnTo>
                    <a:pt x="4692840" y="599884"/>
                  </a:lnTo>
                  <a:lnTo>
                    <a:pt x="4684331" y="599884"/>
                  </a:lnTo>
                  <a:lnTo>
                    <a:pt x="4684331" y="611212"/>
                  </a:lnTo>
                  <a:lnTo>
                    <a:pt x="4685766" y="612648"/>
                  </a:lnTo>
                  <a:lnTo>
                    <a:pt x="4689970" y="615467"/>
                  </a:lnTo>
                  <a:lnTo>
                    <a:pt x="4695660" y="616902"/>
                  </a:lnTo>
                  <a:lnTo>
                    <a:pt x="4705553" y="621106"/>
                  </a:lnTo>
                  <a:close/>
                </a:path>
                <a:path w="9144000" h="1123315">
                  <a:moveTo>
                    <a:pt x="4739500" y="990396"/>
                  </a:moveTo>
                  <a:lnTo>
                    <a:pt x="4735296" y="986142"/>
                  </a:lnTo>
                  <a:lnTo>
                    <a:pt x="4732426" y="980503"/>
                  </a:lnTo>
                  <a:lnTo>
                    <a:pt x="4729607" y="980503"/>
                  </a:lnTo>
                  <a:lnTo>
                    <a:pt x="4725352" y="981887"/>
                  </a:lnTo>
                  <a:lnTo>
                    <a:pt x="4721149" y="986142"/>
                  </a:lnTo>
                  <a:lnTo>
                    <a:pt x="4718266" y="988961"/>
                  </a:lnTo>
                  <a:lnTo>
                    <a:pt x="4721149" y="993216"/>
                  </a:lnTo>
                  <a:lnTo>
                    <a:pt x="4723968" y="1000290"/>
                  </a:lnTo>
                  <a:lnTo>
                    <a:pt x="4731042" y="1000290"/>
                  </a:lnTo>
                  <a:lnTo>
                    <a:pt x="4733861" y="994651"/>
                  </a:lnTo>
                  <a:lnTo>
                    <a:pt x="4739500" y="990396"/>
                  </a:lnTo>
                  <a:close/>
                </a:path>
                <a:path w="9144000" h="1123315">
                  <a:moveTo>
                    <a:pt x="4746574" y="29743"/>
                  </a:moveTo>
                  <a:lnTo>
                    <a:pt x="4745190" y="26860"/>
                  </a:lnTo>
                  <a:lnTo>
                    <a:pt x="4743755" y="24041"/>
                  </a:lnTo>
                  <a:lnTo>
                    <a:pt x="4740935" y="22669"/>
                  </a:lnTo>
                  <a:lnTo>
                    <a:pt x="4735296" y="19786"/>
                  </a:lnTo>
                  <a:lnTo>
                    <a:pt x="4729607" y="19786"/>
                  </a:lnTo>
                  <a:lnTo>
                    <a:pt x="4718266" y="16967"/>
                  </a:lnTo>
                  <a:lnTo>
                    <a:pt x="4714405" y="20421"/>
                  </a:lnTo>
                  <a:lnTo>
                    <a:pt x="4709452" y="24396"/>
                  </a:lnTo>
                  <a:lnTo>
                    <a:pt x="4703965" y="28905"/>
                  </a:lnTo>
                  <a:lnTo>
                    <a:pt x="4698479" y="33934"/>
                  </a:lnTo>
                  <a:lnTo>
                    <a:pt x="4697044" y="35382"/>
                  </a:lnTo>
                  <a:lnTo>
                    <a:pt x="4698479" y="42456"/>
                  </a:lnTo>
                  <a:lnTo>
                    <a:pt x="4699914" y="43891"/>
                  </a:lnTo>
                  <a:lnTo>
                    <a:pt x="4708372" y="45262"/>
                  </a:lnTo>
                  <a:lnTo>
                    <a:pt x="4715446" y="45262"/>
                  </a:lnTo>
                  <a:lnTo>
                    <a:pt x="4743755" y="31115"/>
                  </a:lnTo>
                  <a:lnTo>
                    <a:pt x="4746574" y="29743"/>
                  </a:lnTo>
                  <a:close/>
                </a:path>
                <a:path w="9144000" h="1123315">
                  <a:moveTo>
                    <a:pt x="4757902" y="277342"/>
                  </a:moveTo>
                  <a:lnTo>
                    <a:pt x="4756531" y="277342"/>
                  </a:lnTo>
                  <a:lnTo>
                    <a:pt x="4755083" y="275894"/>
                  </a:lnTo>
                  <a:lnTo>
                    <a:pt x="4756531" y="278714"/>
                  </a:lnTo>
                  <a:lnTo>
                    <a:pt x="4756531" y="281533"/>
                  </a:lnTo>
                  <a:lnTo>
                    <a:pt x="4755083" y="282968"/>
                  </a:lnTo>
                  <a:lnTo>
                    <a:pt x="4757902" y="282968"/>
                  </a:lnTo>
                  <a:lnTo>
                    <a:pt x="4757902" y="277342"/>
                  </a:lnTo>
                  <a:close/>
                </a:path>
                <a:path w="9144000" h="1123315">
                  <a:moveTo>
                    <a:pt x="4781956" y="434352"/>
                  </a:moveTo>
                  <a:lnTo>
                    <a:pt x="4780572" y="431533"/>
                  </a:lnTo>
                  <a:lnTo>
                    <a:pt x="4777752" y="431533"/>
                  </a:lnTo>
                  <a:lnTo>
                    <a:pt x="4776317" y="430098"/>
                  </a:lnTo>
                  <a:lnTo>
                    <a:pt x="4776317" y="431533"/>
                  </a:lnTo>
                  <a:lnTo>
                    <a:pt x="4774882" y="434352"/>
                  </a:lnTo>
                  <a:lnTo>
                    <a:pt x="4776317" y="435787"/>
                  </a:lnTo>
                  <a:lnTo>
                    <a:pt x="4779137" y="437172"/>
                  </a:lnTo>
                  <a:lnTo>
                    <a:pt x="4780572" y="438607"/>
                  </a:lnTo>
                  <a:lnTo>
                    <a:pt x="4780572" y="437172"/>
                  </a:lnTo>
                  <a:lnTo>
                    <a:pt x="4781956" y="435787"/>
                  </a:lnTo>
                  <a:lnTo>
                    <a:pt x="4781956" y="434352"/>
                  </a:lnTo>
                  <a:close/>
                </a:path>
                <a:path w="9144000" h="1123315">
                  <a:moveTo>
                    <a:pt x="4784826" y="782421"/>
                  </a:moveTo>
                  <a:lnTo>
                    <a:pt x="4780572" y="776732"/>
                  </a:lnTo>
                  <a:lnTo>
                    <a:pt x="4776317" y="771093"/>
                  </a:lnTo>
                  <a:lnTo>
                    <a:pt x="4770679" y="766838"/>
                  </a:lnTo>
                  <a:lnTo>
                    <a:pt x="4769243" y="765467"/>
                  </a:lnTo>
                  <a:lnTo>
                    <a:pt x="4764989" y="766838"/>
                  </a:lnTo>
                  <a:lnTo>
                    <a:pt x="4762170" y="766838"/>
                  </a:lnTo>
                  <a:lnTo>
                    <a:pt x="4759350" y="768273"/>
                  </a:lnTo>
                  <a:lnTo>
                    <a:pt x="4755083" y="771093"/>
                  </a:lnTo>
                  <a:lnTo>
                    <a:pt x="4756531" y="772541"/>
                  </a:lnTo>
                  <a:lnTo>
                    <a:pt x="4757902" y="776732"/>
                  </a:lnTo>
                  <a:lnTo>
                    <a:pt x="4759350" y="780986"/>
                  </a:lnTo>
                  <a:lnTo>
                    <a:pt x="4760722" y="783805"/>
                  </a:lnTo>
                  <a:lnTo>
                    <a:pt x="4762170" y="785241"/>
                  </a:lnTo>
                  <a:lnTo>
                    <a:pt x="4774882" y="785241"/>
                  </a:lnTo>
                  <a:lnTo>
                    <a:pt x="4779137" y="783805"/>
                  </a:lnTo>
                  <a:lnTo>
                    <a:pt x="4784826" y="782421"/>
                  </a:lnTo>
                  <a:close/>
                </a:path>
                <a:path w="9144000" h="1123315">
                  <a:moveTo>
                    <a:pt x="4831486" y="921092"/>
                  </a:moveTo>
                  <a:lnTo>
                    <a:pt x="4825847" y="918222"/>
                  </a:lnTo>
                  <a:lnTo>
                    <a:pt x="4814519" y="912583"/>
                  </a:lnTo>
                  <a:lnTo>
                    <a:pt x="4811700" y="915403"/>
                  </a:lnTo>
                  <a:lnTo>
                    <a:pt x="4808880" y="919657"/>
                  </a:lnTo>
                  <a:lnTo>
                    <a:pt x="4815954" y="922477"/>
                  </a:lnTo>
                  <a:lnTo>
                    <a:pt x="4821593" y="925296"/>
                  </a:lnTo>
                  <a:lnTo>
                    <a:pt x="4827282" y="926731"/>
                  </a:lnTo>
                  <a:lnTo>
                    <a:pt x="4828667" y="926731"/>
                  </a:lnTo>
                  <a:lnTo>
                    <a:pt x="4830102" y="922477"/>
                  </a:lnTo>
                  <a:lnTo>
                    <a:pt x="4831486" y="921092"/>
                  </a:lnTo>
                  <a:close/>
                </a:path>
                <a:path w="9144000" h="1123315">
                  <a:moveTo>
                    <a:pt x="4841443" y="479615"/>
                  </a:moveTo>
                  <a:lnTo>
                    <a:pt x="4838560" y="472541"/>
                  </a:lnTo>
                  <a:lnTo>
                    <a:pt x="4834356" y="464083"/>
                  </a:lnTo>
                  <a:lnTo>
                    <a:pt x="4831486" y="457009"/>
                  </a:lnTo>
                  <a:lnTo>
                    <a:pt x="4821593" y="465467"/>
                  </a:lnTo>
                  <a:lnTo>
                    <a:pt x="4818773" y="468337"/>
                  </a:lnTo>
                  <a:lnTo>
                    <a:pt x="4817338" y="471157"/>
                  </a:lnTo>
                  <a:lnTo>
                    <a:pt x="4823028" y="475411"/>
                  </a:lnTo>
                  <a:lnTo>
                    <a:pt x="4827282" y="481050"/>
                  </a:lnTo>
                  <a:lnTo>
                    <a:pt x="4832921" y="485305"/>
                  </a:lnTo>
                  <a:lnTo>
                    <a:pt x="4834356" y="486689"/>
                  </a:lnTo>
                  <a:lnTo>
                    <a:pt x="4841443" y="479615"/>
                  </a:lnTo>
                  <a:close/>
                </a:path>
                <a:path w="9144000" h="1123315">
                  <a:moveTo>
                    <a:pt x="4868303" y="196646"/>
                  </a:moveTo>
                  <a:lnTo>
                    <a:pt x="4866868" y="193827"/>
                  </a:lnTo>
                  <a:lnTo>
                    <a:pt x="4865484" y="189572"/>
                  </a:lnTo>
                  <a:lnTo>
                    <a:pt x="4862665" y="189572"/>
                  </a:lnTo>
                  <a:lnTo>
                    <a:pt x="4851285" y="188429"/>
                  </a:lnTo>
                  <a:lnTo>
                    <a:pt x="4838573" y="194183"/>
                  </a:lnTo>
                  <a:lnTo>
                    <a:pt x="4828006" y="204711"/>
                  </a:lnTo>
                  <a:lnTo>
                    <a:pt x="4823028" y="217868"/>
                  </a:lnTo>
                  <a:lnTo>
                    <a:pt x="4823028" y="223558"/>
                  </a:lnTo>
                  <a:lnTo>
                    <a:pt x="4828667" y="234886"/>
                  </a:lnTo>
                  <a:lnTo>
                    <a:pt x="4834356" y="236270"/>
                  </a:lnTo>
                  <a:lnTo>
                    <a:pt x="4844631" y="233870"/>
                  </a:lnTo>
                  <a:lnTo>
                    <a:pt x="4856099" y="223367"/>
                  </a:lnTo>
                  <a:lnTo>
                    <a:pt x="4865192" y="209410"/>
                  </a:lnTo>
                  <a:lnTo>
                    <a:pt x="4868303" y="196646"/>
                  </a:lnTo>
                  <a:close/>
                </a:path>
                <a:path w="9144000" h="1123315">
                  <a:moveTo>
                    <a:pt x="4878197" y="125907"/>
                  </a:moveTo>
                  <a:lnTo>
                    <a:pt x="4871123" y="120269"/>
                  </a:lnTo>
                  <a:lnTo>
                    <a:pt x="4868303" y="116014"/>
                  </a:lnTo>
                  <a:lnTo>
                    <a:pt x="4865484" y="114630"/>
                  </a:lnTo>
                  <a:lnTo>
                    <a:pt x="4862665" y="114630"/>
                  </a:lnTo>
                  <a:lnTo>
                    <a:pt x="4856975" y="118833"/>
                  </a:lnTo>
                  <a:lnTo>
                    <a:pt x="4856975" y="124523"/>
                  </a:lnTo>
                  <a:lnTo>
                    <a:pt x="4858410" y="131597"/>
                  </a:lnTo>
                  <a:lnTo>
                    <a:pt x="4862665" y="132981"/>
                  </a:lnTo>
                  <a:lnTo>
                    <a:pt x="4865484" y="134416"/>
                  </a:lnTo>
                  <a:lnTo>
                    <a:pt x="4871123" y="130162"/>
                  </a:lnTo>
                  <a:lnTo>
                    <a:pt x="4878197" y="125907"/>
                  </a:lnTo>
                  <a:close/>
                </a:path>
                <a:path w="9144000" h="1123315">
                  <a:moveTo>
                    <a:pt x="4905121" y="1100772"/>
                  </a:moveTo>
                  <a:lnTo>
                    <a:pt x="4903686" y="1099337"/>
                  </a:lnTo>
                  <a:lnTo>
                    <a:pt x="4900866" y="1097953"/>
                  </a:lnTo>
                  <a:lnTo>
                    <a:pt x="4899431" y="1095082"/>
                  </a:lnTo>
                  <a:lnTo>
                    <a:pt x="4898047" y="1096518"/>
                  </a:lnTo>
                  <a:lnTo>
                    <a:pt x="4898047" y="1099337"/>
                  </a:lnTo>
                  <a:lnTo>
                    <a:pt x="4896612" y="1100772"/>
                  </a:lnTo>
                  <a:lnTo>
                    <a:pt x="4896612" y="1103591"/>
                  </a:lnTo>
                  <a:lnTo>
                    <a:pt x="4898047" y="1106411"/>
                  </a:lnTo>
                  <a:lnTo>
                    <a:pt x="4900866" y="1103591"/>
                  </a:lnTo>
                  <a:lnTo>
                    <a:pt x="4902251" y="1102156"/>
                  </a:lnTo>
                  <a:lnTo>
                    <a:pt x="4905121" y="1100772"/>
                  </a:lnTo>
                  <a:close/>
                </a:path>
                <a:path w="9144000" h="1123315">
                  <a:moveTo>
                    <a:pt x="4906505" y="602754"/>
                  </a:moveTo>
                  <a:lnTo>
                    <a:pt x="4902251" y="592810"/>
                  </a:lnTo>
                  <a:lnTo>
                    <a:pt x="4899431" y="591426"/>
                  </a:lnTo>
                  <a:lnTo>
                    <a:pt x="4891151" y="589280"/>
                  </a:lnTo>
                  <a:lnTo>
                    <a:pt x="4883150" y="586994"/>
                  </a:lnTo>
                  <a:lnTo>
                    <a:pt x="4875136" y="584454"/>
                  </a:lnTo>
                  <a:lnTo>
                    <a:pt x="4866868" y="581533"/>
                  </a:lnTo>
                  <a:lnTo>
                    <a:pt x="4858410" y="585736"/>
                  </a:lnTo>
                  <a:lnTo>
                    <a:pt x="4854156" y="588606"/>
                  </a:lnTo>
                  <a:lnTo>
                    <a:pt x="4856975" y="595680"/>
                  </a:lnTo>
                  <a:lnTo>
                    <a:pt x="4858410" y="605574"/>
                  </a:lnTo>
                  <a:lnTo>
                    <a:pt x="4864049" y="608393"/>
                  </a:lnTo>
                  <a:lnTo>
                    <a:pt x="4870666" y="612330"/>
                  </a:lnTo>
                  <a:lnTo>
                    <a:pt x="4877676" y="615632"/>
                  </a:lnTo>
                  <a:lnTo>
                    <a:pt x="4884953" y="618134"/>
                  </a:lnTo>
                  <a:lnTo>
                    <a:pt x="4892357" y="619721"/>
                  </a:lnTo>
                  <a:lnTo>
                    <a:pt x="4896612" y="621106"/>
                  </a:lnTo>
                  <a:lnTo>
                    <a:pt x="4903686" y="614032"/>
                  </a:lnTo>
                  <a:lnTo>
                    <a:pt x="4905121" y="608393"/>
                  </a:lnTo>
                  <a:lnTo>
                    <a:pt x="4906505" y="602754"/>
                  </a:lnTo>
                  <a:close/>
                </a:path>
                <a:path w="9144000" h="1123315">
                  <a:moveTo>
                    <a:pt x="4913579" y="998905"/>
                  </a:moveTo>
                  <a:lnTo>
                    <a:pt x="4909337" y="993406"/>
                  </a:lnTo>
                  <a:lnTo>
                    <a:pt x="4905095" y="987755"/>
                  </a:lnTo>
                  <a:lnTo>
                    <a:pt x="4900841" y="982383"/>
                  </a:lnTo>
                  <a:lnTo>
                    <a:pt x="4896612" y="977684"/>
                  </a:lnTo>
                  <a:lnTo>
                    <a:pt x="4892357" y="973429"/>
                  </a:lnTo>
                  <a:lnTo>
                    <a:pt x="4885271" y="970610"/>
                  </a:lnTo>
                  <a:lnTo>
                    <a:pt x="4875377" y="966355"/>
                  </a:lnTo>
                  <a:lnTo>
                    <a:pt x="4873942" y="969175"/>
                  </a:lnTo>
                  <a:lnTo>
                    <a:pt x="4871123" y="973429"/>
                  </a:lnTo>
                  <a:lnTo>
                    <a:pt x="4871123" y="977684"/>
                  </a:lnTo>
                  <a:lnTo>
                    <a:pt x="4898047" y="1007364"/>
                  </a:lnTo>
                  <a:lnTo>
                    <a:pt x="4906505" y="1001725"/>
                  </a:lnTo>
                  <a:lnTo>
                    <a:pt x="4913579" y="998905"/>
                  </a:lnTo>
                  <a:close/>
                </a:path>
                <a:path w="9144000" h="1123315">
                  <a:moveTo>
                    <a:pt x="4920653" y="363613"/>
                  </a:moveTo>
                  <a:lnTo>
                    <a:pt x="4917833" y="360794"/>
                  </a:lnTo>
                  <a:lnTo>
                    <a:pt x="4917833" y="363613"/>
                  </a:lnTo>
                  <a:lnTo>
                    <a:pt x="4916398" y="365048"/>
                  </a:lnTo>
                  <a:lnTo>
                    <a:pt x="4916398" y="367868"/>
                  </a:lnTo>
                  <a:lnTo>
                    <a:pt x="4917833" y="367868"/>
                  </a:lnTo>
                  <a:lnTo>
                    <a:pt x="4919269" y="369303"/>
                  </a:lnTo>
                  <a:lnTo>
                    <a:pt x="4920653" y="367868"/>
                  </a:lnTo>
                  <a:lnTo>
                    <a:pt x="4920653" y="363613"/>
                  </a:lnTo>
                  <a:close/>
                </a:path>
                <a:path w="9144000" h="1123315">
                  <a:moveTo>
                    <a:pt x="4937633" y="631050"/>
                  </a:moveTo>
                  <a:lnTo>
                    <a:pt x="4936248" y="631050"/>
                  </a:lnTo>
                  <a:lnTo>
                    <a:pt x="4934813" y="628180"/>
                  </a:lnTo>
                  <a:lnTo>
                    <a:pt x="4934813" y="629615"/>
                  </a:lnTo>
                  <a:lnTo>
                    <a:pt x="4933429" y="631050"/>
                  </a:lnTo>
                  <a:lnTo>
                    <a:pt x="4931994" y="632434"/>
                  </a:lnTo>
                  <a:lnTo>
                    <a:pt x="4931994" y="635254"/>
                  </a:lnTo>
                  <a:lnTo>
                    <a:pt x="4933429" y="635254"/>
                  </a:lnTo>
                  <a:lnTo>
                    <a:pt x="4933429" y="636689"/>
                  </a:lnTo>
                  <a:lnTo>
                    <a:pt x="4934813" y="638124"/>
                  </a:lnTo>
                  <a:lnTo>
                    <a:pt x="4936248" y="635254"/>
                  </a:lnTo>
                  <a:lnTo>
                    <a:pt x="4937633" y="633869"/>
                  </a:lnTo>
                  <a:lnTo>
                    <a:pt x="4937633" y="631050"/>
                  </a:lnTo>
                  <a:close/>
                </a:path>
                <a:path w="9144000" h="1123315">
                  <a:moveTo>
                    <a:pt x="4953216" y="148564"/>
                  </a:moveTo>
                  <a:lnTo>
                    <a:pt x="4948961" y="145745"/>
                  </a:lnTo>
                  <a:lnTo>
                    <a:pt x="4946142" y="142925"/>
                  </a:lnTo>
                  <a:lnTo>
                    <a:pt x="4941887" y="142925"/>
                  </a:lnTo>
                  <a:lnTo>
                    <a:pt x="4939068" y="145745"/>
                  </a:lnTo>
                  <a:lnTo>
                    <a:pt x="4937633" y="148564"/>
                  </a:lnTo>
                  <a:lnTo>
                    <a:pt x="4940503" y="151384"/>
                  </a:lnTo>
                  <a:lnTo>
                    <a:pt x="4943322" y="154203"/>
                  </a:lnTo>
                  <a:lnTo>
                    <a:pt x="4946142" y="155638"/>
                  </a:lnTo>
                  <a:lnTo>
                    <a:pt x="4947577" y="155638"/>
                  </a:lnTo>
                  <a:lnTo>
                    <a:pt x="4950396" y="151384"/>
                  </a:lnTo>
                  <a:lnTo>
                    <a:pt x="4953216" y="148564"/>
                  </a:lnTo>
                  <a:close/>
                </a:path>
                <a:path w="9144000" h="1123315">
                  <a:moveTo>
                    <a:pt x="4958854" y="21221"/>
                  </a:moveTo>
                  <a:lnTo>
                    <a:pt x="4954651" y="15595"/>
                  </a:lnTo>
                  <a:lnTo>
                    <a:pt x="4950396" y="5638"/>
                  </a:lnTo>
                  <a:lnTo>
                    <a:pt x="4946383" y="15303"/>
                  </a:lnTo>
                  <a:lnTo>
                    <a:pt x="4942776" y="23520"/>
                  </a:lnTo>
                  <a:lnTo>
                    <a:pt x="4939449" y="30924"/>
                  </a:lnTo>
                  <a:lnTo>
                    <a:pt x="4936248" y="38188"/>
                  </a:lnTo>
                  <a:lnTo>
                    <a:pt x="4936248" y="39636"/>
                  </a:lnTo>
                  <a:lnTo>
                    <a:pt x="4939068" y="42456"/>
                  </a:lnTo>
                  <a:lnTo>
                    <a:pt x="4940503" y="45262"/>
                  </a:lnTo>
                  <a:lnTo>
                    <a:pt x="4944961" y="39941"/>
                  </a:lnTo>
                  <a:lnTo>
                    <a:pt x="4949672" y="34480"/>
                  </a:lnTo>
                  <a:lnTo>
                    <a:pt x="4954397" y="28765"/>
                  </a:lnTo>
                  <a:lnTo>
                    <a:pt x="4958854" y="22669"/>
                  </a:lnTo>
                  <a:lnTo>
                    <a:pt x="4958854" y="21221"/>
                  </a:lnTo>
                  <a:close/>
                </a:path>
                <a:path w="9144000" h="1123315">
                  <a:moveTo>
                    <a:pt x="4971631" y="797953"/>
                  </a:moveTo>
                  <a:lnTo>
                    <a:pt x="4970183" y="796582"/>
                  </a:lnTo>
                  <a:lnTo>
                    <a:pt x="4968811" y="793762"/>
                  </a:lnTo>
                  <a:lnTo>
                    <a:pt x="4965928" y="792314"/>
                  </a:lnTo>
                  <a:lnTo>
                    <a:pt x="4963109" y="793762"/>
                  </a:lnTo>
                  <a:lnTo>
                    <a:pt x="4963109" y="796582"/>
                  </a:lnTo>
                  <a:lnTo>
                    <a:pt x="4964544" y="799388"/>
                  </a:lnTo>
                  <a:lnTo>
                    <a:pt x="4965928" y="802208"/>
                  </a:lnTo>
                  <a:lnTo>
                    <a:pt x="4967363" y="800836"/>
                  </a:lnTo>
                  <a:lnTo>
                    <a:pt x="4970183" y="799388"/>
                  </a:lnTo>
                  <a:lnTo>
                    <a:pt x="4971631" y="797953"/>
                  </a:lnTo>
                  <a:close/>
                </a:path>
                <a:path w="9144000" h="1123315">
                  <a:moveTo>
                    <a:pt x="4981524" y="58039"/>
                  </a:moveTo>
                  <a:lnTo>
                    <a:pt x="4974450" y="58039"/>
                  </a:lnTo>
                  <a:lnTo>
                    <a:pt x="4971631" y="56603"/>
                  </a:lnTo>
                  <a:lnTo>
                    <a:pt x="4971631" y="59423"/>
                  </a:lnTo>
                  <a:lnTo>
                    <a:pt x="4970183" y="63677"/>
                  </a:lnTo>
                  <a:lnTo>
                    <a:pt x="4971631" y="63677"/>
                  </a:lnTo>
                  <a:lnTo>
                    <a:pt x="4971631" y="66497"/>
                  </a:lnTo>
                  <a:lnTo>
                    <a:pt x="4975885" y="67932"/>
                  </a:lnTo>
                  <a:lnTo>
                    <a:pt x="4977269" y="66497"/>
                  </a:lnTo>
                  <a:lnTo>
                    <a:pt x="4978705" y="66497"/>
                  </a:lnTo>
                  <a:lnTo>
                    <a:pt x="4978705" y="62230"/>
                  </a:lnTo>
                  <a:lnTo>
                    <a:pt x="4981524" y="58039"/>
                  </a:lnTo>
                  <a:close/>
                </a:path>
                <a:path w="9144000" h="1123315">
                  <a:moveTo>
                    <a:pt x="4984343" y="396163"/>
                  </a:moveTo>
                  <a:lnTo>
                    <a:pt x="4980063" y="391287"/>
                  </a:lnTo>
                  <a:lnTo>
                    <a:pt x="4975504" y="385737"/>
                  </a:lnTo>
                  <a:lnTo>
                    <a:pt x="4970411" y="380453"/>
                  </a:lnTo>
                  <a:lnTo>
                    <a:pt x="4964544" y="376377"/>
                  </a:lnTo>
                  <a:lnTo>
                    <a:pt x="4955565" y="375539"/>
                  </a:lnTo>
                  <a:lnTo>
                    <a:pt x="4946840" y="380415"/>
                  </a:lnTo>
                  <a:lnTo>
                    <a:pt x="4940236" y="389280"/>
                  </a:lnTo>
                  <a:lnTo>
                    <a:pt x="4937633" y="400418"/>
                  </a:lnTo>
                  <a:lnTo>
                    <a:pt x="4939335" y="410286"/>
                  </a:lnTo>
                  <a:lnTo>
                    <a:pt x="4943843" y="416852"/>
                  </a:lnTo>
                  <a:lnTo>
                    <a:pt x="4950193" y="420509"/>
                  </a:lnTo>
                  <a:lnTo>
                    <a:pt x="4957470" y="421640"/>
                  </a:lnTo>
                  <a:lnTo>
                    <a:pt x="4966436" y="421424"/>
                  </a:lnTo>
                  <a:lnTo>
                    <a:pt x="4974082" y="417918"/>
                  </a:lnTo>
                  <a:lnTo>
                    <a:pt x="4980140" y="409892"/>
                  </a:lnTo>
                  <a:lnTo>
                    <a:pt x="4984343" y="396163"/>
                  </a:lnTo>
                  <a:close/>
                </a:path>
                <a:path w="9144000" h="1123315">
                  <a:moveTo>
                    <a:pt x="5005565" y="795134"/>
                  </a:moveTo>
                  <a:lnTo>
                    <a:pt x="4997107" y="789508"/>
                  </a:lnTo>
                  <a:lnTo>
                    <a:pt x="4992852" y="782421"/>
                  </a:lnTo>
                  <a:lnTo>
                    <a:pt x="4990033" y="783805"/>
                  </a:lnTo>
                  <a:lnTo>
                    <a:pt x="4985778" y="785241"/>
                  </a:lnTo>
                  <a:lnTo>
                    <a:pt x="4981524" y="790879"/>
                  </a:lnTo>
                  <a:lnTo>
                    <a:pt x="4977269" y="795134"/>
                  </a:lnTo>
                  <a:lnTo>
                    <a:pt x="4981524" y="797953"/>
                  </a:lnTo>
                  <a:lnTo>
                    <a:pt x="4985778" y="803656"/>
                  </a:lnTo>
                  <a:lnTo>
                    <a:pt x="4994237" y="803656"/>
                  </a:lnTo>
                  <a:lnTo>
                    <a:pt x="4998491" y="799388"/>
                  </a:lnTo>
                  <a:lnTo>
                    <a:pt x="5005565" y="795134"/>
                  </a:lnTo>
                  <a:close/>
                </a:path>
                <a:path w="9144000" h="1123315">
                  <a:moveTo>
                    <a:pt x="5033873" y="908329"/>
                  </a:moveTo>
                  <a:lnTo>
                    <a:pt x="5024717" y="903554"/>
                  </a:lnTo>
                  <a:lnTo>
                    <a:pt x="5018024" y="899871"/>
                  </a:lnTo>
                  <a:lnTo>
                    <a:pt x="5012779" y="897191"/>
                  </a:lnTo>
                  <a:lnTo>
                    <a:pt x="5008384" y="895616"/>
                  </a:lnTo>
                  <a:lnTo>
                    <a:pt x="5005565" y="895616"/>
                  </a:lnTo>
                  <a:lnTo>
                    <a:pt x="5001311" y="899871"/>
                  </a:lnTo>
                  <a:lnTo>
                    <a:pt x="4997107" y="901255"/>
                  </a:lnTo>
                  <a:lnTo>
                    <a:pt x="5001311" y="905510"/>
                  </a:lnTo>
                  <a:lnTo>
                    <a:pt x="5005565" y="912583"/>
                  </a:lnTo>
                  <a:lnTo>
                    <a:pt x="5011267" y="915403"/>
                  </a:lnTo>
                  <a:lnTo>
                    <a:pt x="5015458" y="916838"/>
                  </a:lnTo>
                  <a:lnTo>
                    <a:pt x="5019726" y="912583"/>
                  </a:lnTo>
                  <a:lnTo>
                    <a:pt x="5033873" y="908329"/>
                  </a:lnTo>
                  <a:close/>
                </a:path>
                <a:path w="9144000" h="1123315">
                  <a:moveTo>
                    <a:pt x="5036693" y="233451"/>
                  </a:moveTo>
                  <a:lnTo>
                    <a:pt x="5035308" y="232016"/>
                  </a:lnTo>
                  <a:lnTo>
                    <a:pt x="5033873" y="230632"/>
                  </a:lnTo>
                  <a:lnTo>
                    <a:pt x="5031054" y="233451"/>
                  </a:lnTo>
                  <a:lnTo>
                    <a:pt x="5029619" y="236270"/>
                  </a:lnTo>
                  <a:lnTo>
                    <a:pt x="5031054" y="236270"/>
                  </a:lnTo>
                  <a:lnTo>
                    <a:pt x="5032489" y="237705"/>
                  </a:lnTo>
                  <a:lnTo>
                    <a:pt x="5033873" y="236270"/>
                  </a:lnTo>
                  <a:lnTo>
                    <a:pt x="5035308" y="234886"/>
                  </a:lnTo>
                  <a:lnTo>
                    <a:pt x="5036693" y="233451"/>
                  </a:lnTo>
                  <a:close/>
                </a:path>
                <a:path w="9144000" h="1123315">
                  <a:moveTo>
                    <a:pt x="5038128" y="771093"/>
                  </a:moveTo>
                  <a:lnTo>
                    <a:pt x="5036693" y="766838"/>
                  </a:lnTo>
                  <a:lnTo>
                    <a:pt x="5033873" y="769658"/>
                  </a:lnTo>
                  <a:lnTo>
                    <a:pt x="5038128" y="771093"/>
                  </a:lnTo>
                  <a:close/>
                </a:path>
                <a:path w="9144000" h="1123315">
                  <a:moveTo>
                    <a:pt x="5050841" y="466902"/>
                  </a:moveTo>
                  <a:lnTo>
                    <a:pt x="5045202" y="464083"/>
                  </a:lnTo>
                  <a:lnTo>
                    <a:pt x="5040947" y="459828"/>
                  </a:lnTo>
                  <a:lnTo>
                    <a:pt x="5038128" y="458393"/>
                  </a:lnTo>
                  <a:lnTo>
                    <a:pt x="5031054" y="459828"/>
                  </a:lnTo>
                  <a:lnTo>
                    <a:pt x="5026799" y="458393"/>
                  </a:lnTo>
                  <a:lnTo>
                    <a:pt x="5023980" y="459828"/>
                  </a:lnTo>
                  <a:lnTo>
                    <a:pt x="5007000" y="472541"/>
                  </a:lnTo>
                  <a:lnTo>
                    <a:pt x="5007000" y="476796"/>
                  </a:lnTo>
                  <a:lnTo>
                    <a:pt x="5010556" y="485762"/>
                  </a:lnTo>
                  <a:lnTo>
                    <a:pt x="5016373" y="490080"/>
                  </a:lnTo>
                  <a:lnTo>
                    <a:pt x="5023523" y="490956"/>
                  </a:lnTo>
                  <a:lnTo>
                    <a:pt x="5031054" y="489559"/>
                  </a:lnTo>
                  <a:lnTo>
                    <a:pt x="5039563" y="486689"/>
                  </a:lnTo>
                  <a:lnTo>
                    <a:pt x="5040947" y="483870"/>
                  </a:lnTo>
                  <a:lnTo>
                    <a:pt x="5045202" y="478231"/>
                  </a:lnTo>
                  <a:lnTo>
                    <a:pt x="5050841" y="466902"/>
                  </a:lnTo>
                  <a:close/>
                </a:path>
                <a:path w="9144000" h="1123315">
                  <a:moveTo>
                    <a:pt x="5059362" y="137236"/>
                  </a:moveTo>
                  <a:lnTo>
                    <a:pt x="5056543" y="131597"/>
                  </a:lnTo>
                  <a:lnTo>
                    <a:pt x="5053723" y="123088"/>
                  </a:lnTo>
                  <a:lnTo>
                    <a:pt x="5049456" y="118833"/>
                  </a:lnTo>
                  <a:lnTo>
                    <a:pt x="5045202" y="116014"/>
                  </a:lnTo>
                  <a:lnTo>
                    <a:pt x="5038128" y="114630"/>
                  </a:lnTo>
                  <a:lnTo>
                    <a:pt x="5031054" y="111760"/>
                  </a:lnTo>
                  <a:lnTo>
                    <a:pt x="5026799" y="114630"/>
                  </a:lnTo>
                  <a:lnTo>
                    <a:pt x="5021161" y="117449"/>
                  </a:lnTo>
                  <a:lnTo>
                    <a:pt x="5022545" y="120269"/>
                  </a:lnTo>
                  <a:lnTo>
                    <a:pt x="5022545" y="125907"/>
                  </a:lnTo>
                  <a:lnTo>
                    <a:pt x="5025415" y="131597"/>
                  </a:lnTo>
                  <a:lnTo>
                    <a:pt x="5028235" y="135851"/>
                  </a:lnTo>
                  <a:lnTo>
                    <a:pt x="5032489" y="140055"/>
                  </a:lnTo>
                  <a:lnTo>
                    <a:pt x="5038128" y="141490"/>
                  </a:lnTo>
                  <a:lnTo>
                    <a:pt x="5048021" y="141490"/>
                  </a:lnTo>
                  <a:lnTo>
                    <a:pt x="5053723" y="138671"/>
                  </a:lnTo>
                  <a:lnTo>
                    <a:pt x="5059362" y="137236"/>
                  </a:lnTo>
                  <a:close/>
                </a:path>
                <a:path w="9144000" h="1123315">
                  <a:moveTo>
                    <a:pt x="5072075" y="704608"/>
                  </a:moveTo>
                  <a:lnTo>
                    <a:pt x="5069256" y="703173"/>
                  </a:lnTo>
                  <a:lnTo>
                    <a:pt x="5065001" y="701789"/>
                  </a:lnTo>
                  <a:lnTo>
                    <a:pt x="5060797" y="701789"/>
                  </a:lnTo>
                  <a:lnTo>
                    <a:pt x="5057914" y="708863"/>
                  </a:lnTo>
                  <a:lnTo>
                    <a:pt x="5059362" y="708863"/>
                  </a:lnTo>
                  <a:lnTo>
                    <a:pt x="5062182" y="711682"/>
                  </a:lnTo>
                  <a:lnTo>
                    <a:pt x="5067871" y="714502"/>
                  </a:lnTo>
                  <a:lnTo>
                    <a:pt x="5069256" y="711682"/>
                  </a:lnTo>
                  <a:lnTo>
                    <a:pt x="5070691" y="708863"/>
                  </a:lnTo>
                  <a:lnTo>
                    <a:pt x="5072075" y="704608"/>
                  </a:lnTo>
                  <a:close/>
                </a:path>
                <a:path w="9144000" h="1123315">
                  <a:moveTo>
                    <a:pt x="5104638" y="988961"/>
                  </a:moveTo>
                  <a:lnTo>
                    <a:pt x="5100371" y="983678"/>
                  </a:lnTo>
                  <a:lnTo>
                    <a:pt x="5100066" y="983322"/>
                  </a:lnTo>
                  <a:lnTo>
                    <a:pt x="5095989" y="978560"/>
                  </a:lnTo>
                  <a:lnTo>
                    <a:pt x="5091290" y="973658"/>
                  </a:lnTo>
                  <a:lnTo>
                    <a:pt x="5086223" y="969175"/>
                  </a:lnTo>
                  <a:lnTo>
                    <a:pt x="5084838" y="967740"/>
                  </a:lnTo>
                  <a:lnTo>
                    <a:pt x="5084838" y="966355"/>
                  </a:lnTo>
                  <a:lnTo>
                    <a:pt x="5083403" y="964920"/>
                  </a:lnTo>
                  <a:lnTo>
                    <a:pt x="5083403" y="966355"/>
                  </a:lnTo>
                  <a:lnTo>
                    <a:pt x="5082019" y="966355"/>
                  </a:lnTo>
                  <a:lnTo>
                    <a:pt x="5082019" y="967740"/>
                  </a:lnTo>
                  <a:lnTo>
                    <a:pt x="5076329" y="967740"/>
                  </a:lnTo>
                  <a:lnTo>
                    <a:pt x="5076329" y="974813"/>
                  </a:lnTo>
                  <a:lnTo>
                    <a:pt x="5073510" y="977684"/>
                  </a:lnTo>
                  <a:lnTo>
                    <a:pt x="5070691" y="981887"/>
                  </a:lnTo>
                  <a:lnTo>
                    <a:pt x="5069256" y="984758"/>
                  </a:lnTo>
                  <a:lnTo>
                    <a:pt x="5067871" y="984758"/>
                  </a:lnTo>
                  <a:lnTo>
                    <a:pt x="5070691" y="987577"/>
                  </a:lnTo>
                  <a:lnTo>
                    <a:pt x="5073510" y="993216"/>
                  </a:lnTo>
                  <a:lnTo>
                    <a:pt x="5074945" y="988961"/>
                  </a:lnTo>
                  <a:lnTo>
                    <a:pt x="5077765" y="986142"/>
                  </a:lnTo>
                  <a:lnTo>
                    <a:pt x="5079149" y="983322"/>
                  </a:lnTo>
                  <a:lnTo>
                    <a:pt x="5086223" y="986142"/>
                  </a:lnTo>
                  <a:lnTo>
                    <a:pt x="5103253" y="988961"/>
                  </a:lnTo>
                  <a:lnTo>
                    <a:pt x="5104638" y="990396"/>
                  </a:lnTo>
                  <a:lnTo>
                    <a:pt x="5104638" y="988961"/>
                  </a:lnTo>
                  <a:close/>
                </a:path>
                <a:path w="9144000" h="1123315">
                  <a:moveTo>
                    <a:pt x="5115966" y="742797"/>
                  </a:moveTo>
                  <a:lnTo>
                    <a:pt x="5111712" y="738543"/>
                  </a:lnTo>
                  <a:lnTo>
                    <a:pt x="5110327" y="738543"/>
                  </a:lnTo>
                  <a:lnTo>
                    <a:pt x="5108892" y="739978"/>
                  </a:lnTo>
                  <a:lnTo>
                    <a:pt x="5108892" y="741362"/>
                  </a:lnTo>
                  <a:lnTo>
                    <a:pt x="5110327" y="742797"/>
                  </a:lnTo>
                  <a:lnTo>
                    <a:pt x="5111712" y="744232"/>
                  </a:lnTo>
                  <a:lnTo>
                    <a:pt x="5113147" y="745617"/>
                  </a:lnTo>
                  <a:lnTo>
                    <a:pt x="5115966" y="742797"/>
                  </a:lnTo>
                  <a:close/>
                </a:path>
                <a:path w="9144000" h="1123315">
                  <a:moveTo>
                    <a:pt x="5127295" y="956462"/>
                  </a:moveTo>
                  <a:lnTo>
                    <a:pt x="5125859" y="955027"/>
                  </a:lnTo>
                  <a:lnTo>
                    <a:pt x="5125859" y="953592"/>
                  </a:lnTo>
                  <a:lnTo>
                    <a:pt x="5121846" y="960196"/>
                  </a:lnTo>
                  <a:lnTo>
                    <a:pt x="5114341" y="973912"/>
                  </a:lnTo>
                  <a:lnTo>
                    <a:pt x="5110327" y="980503"/>
                  </a:lnTo>
                  <a:lnTo>
                    <a:pt x="5108892" y="983322"/>
                  </a:lnTo>
                  <a:lnTo>
                    <a:pt x="5107457" y="984758"/>
                  </a:lnTo>
                  <a:lnTo>
                    <a:pt x="5106073" y="987577"/>
                  </a:lnTo>
                  <a:lnTo>
                    <a:pt x="5108892" y="987577"/>
                  </a:lnTo>
                  <a:lnTo>
                    <a:pt x="5117325" y="984338"/>
                  </a:lnTo>
                  <a:lnTo>
                    <a:pt x="5123383" y="978560"/>
                  </a:lnTo>
                  <a:lnTo>
                    <a:pt x="5126787" y="969860"/>
                  </a:lnTo>
                  <a:lnTo>
                    <a:pt x="5127193" y="960196"/>
                  </a:lnTo>
                  <a:lnTo>
                    <a:pt x="5127295" y="956462"/>
                  </a:lnTo>
                  <a:close/>
                </a:path>
                <a:path w="9144000" h="1123315">
                  <a:moveTo>
                    <a:pt x="5128679" y="24041"/>
                  </a:moveTo>
                  <a:lnTo>
                    <a:pt x="5125859" y="22669"/>
                  </a:lnTo>
                  <a:lnTo>
                    <a:pt x="5121605" y="19786"/>
                  </a:lnTo>
                  <a:lnTo>
                    <a:pt x="5118786" y="18415"/>
                  </a:lnTo>
                  <a:lnTo>
                    <a:pt x="5117401" y="21221"/>
                  </a:lnTo>
                  <a:lnTo>
                    <a:pt x="5115966" y="25488"/>
                  </a:lnTo>
                  <a:lnTo>
                    <a:pt x="5115966" y="29743"/>
                  </a:lnTo>
                  <a:lnTo>
                    <a:pt x="5118786" y="31115"/>
                  </a:lnTo>
                  <a:lnTo>
                    <a:pt x="5123040" y="32562"/>
                  </a:lnTo>
                  <a:lnTo>
                    <a:pt x="5125859" y="33934"/>
                  </a:lnTo>
                  <a:lnTo>
                    <a:pt x="5127295" y="28295"/>
                  </a:lnTo>
                  <a:lnTo>
                    <a:pt x="5128679" y="24041"/>
                  </a:lnTo>
                  <a:close/>
                </a:path>
                <a:path w="9144000" h="1123315">
                  <a:moveTo>
                    <a:pt x="5149913" y="418820"/>
                  </a:moveTo>
                  <a:lnTo>
                    <a:pt x="5148529" y="417385"/>
                  </a:lnTo>
                  <a:lnTo>
                    <a:pt x="5147094" y="414566"/>
                  </a:lnTo>
                  <a:lnTo>
                    <a:pt x="5144274" y="414566"/>
                  </a:lnTo>
                  <a:lnTo>
                    <a:pt x="5142827" y="417385"/>
                  </a:lnTo>
                  <a:lnTo>
                    <a:pt x="5140007" y="418820"/>
                  </a:lnTo>
                  <a:lnTo>
                    <a:pt x="5142827" y="421640"/>
                  </a:lnTo>
                  <a:lnTo>
                    <a:pt x="5144274" y="423024"/>
                  </a:lnTo>
                  <a:lnTo>
                    <a:pt x="5147094" y="425894"/>
                  </a:lnTo>
                  <a:lnTo>
                    <a:pt x="5148529" y="423024"/>
                  </a:lnTo>
                  <a:lnTo>
                    <a:pt x="5149913" y="421640"/>
                  </a:lnTo>
                  <a:lnTo>
                    <a:pt x="5149913" y="418820"/>
                  </a:lnTo>
                  <a:close/>
                </a:path>
                <a:path w="9144000" h="1123315">
                  <a:moveTo>
                    <a:pt x="5159857" y="294309"/>
                  </a:moveTo>
                  <a:lnTo>
                    <a:pt x="5150993" y="290093"/>
                  </a:lnTo>
                  <a:lnTo>
                    <a:pt x="5143208" y="286156"/>
                  </a:lnTo>
                  <a:lnTo>
                    <a:pt x="5135956" y="282752"/>
                  </a:lnTo>
                  <a:lnTo>
                    <a:pt x="5128679" y="280162"/>
                  </a:lnTo>
                  <a:lnTo>
                    <a:pt x="5125859" y="280162"/>
                  </a:lnTo>
                  <a:lnTo>
                    <a:pt x="5120221" y="288607"/>
                  </a:lnTo>
                  <a:lnTo>
                    <a:pt x="5120221" y="291490"/>
                  </a:lnTo>
                  <a:lnTo>
                    <a:pt x="5122951" y="301294"/>
                  </a:lnTo>
                  <a:lnTo>
                    <a:pt x="5128336" y="306336"/>
                  </a:lnTo>
                  <a:lnTo>
                    <a:pt x="5135321" y="308190"/>
                  </a:lnTo>
                  <a:lnTo>
                    <a:pt x="5142827" y="308457"/>
                  </a:lnTo>
                  <a:lnTo>
                    <a:pt x="5147094" y="308457"/>
                  </a:lnTo>
                  <a:lnTo>
                    <a:pt x="5149913" y="302755"/>
                  </a:lnTo>
                  <a:lnTo>
                    <a:pt x="5159857" y="294309"/>
                  </a:lnTo>
                  <a:close/>
                </a:path>
                <a:path w="9144000" h="1123315">
                  <a:moveTo>
                    <a:pt x="5195240" y="466902"/>
                  </a:moveTo>
                  <a:lnTo>
                    <a:pt x="5193804" y="465467"/>
                  </a:lnTo>
                  <a:lnTo>
                    <a:pt x="5192369" y="462648"/>
                  </a:lnTo>
                  <a:lnTo>
                    <a:pt x="5189550" y="459828"/>
                  </a:lnTo>
                  <a:lnTo>
                    <a:pt x="5183911" y="465467"/>
                  </a:lnTo>
                  <a:lnTo>
                    <a:pt x="5182463" y="468337"/>
                  </a:lnTo>
                  <a:lnTo>
                    <a:pt x="5182463" y="469722"/>
                  </a:lnTo>
                  <a:lnTo>
                    <a:pt x="5186731" y="473976"/>
                  </a:lnTo>
                  <a:lnTo>
                    <a:pt x="5192369" y="468337"/>
                  </a:lnTo>
                  <a:lnTo>
                    <a:pt x="5195240" y="466902"/>
                  </a:lnTo>
                  <a:close/>
                </a:path>
                <a:path w="9144000" h="1123315">
                  <a:moveTo>
                    <a:pt x="5198059" y="785241"/>
                  </a:moveTo>
                  <a:lnTo>
                    <a:pt x="5196624" y="785241"/>
                  </a:lnTo>
                  <a:lnTo>
                    <a:pt x="5189550" y="783805"/>
                  </a:lnTo>
                  <a:lnTo>
                    <a:pt x="5183911" y="782421"/>
                  </a:lnTo>
                  <a:lnTo>
                    <a:pt x="5176825" y="782421"/>
                  </a:lnTo>
                  <a:lnTo>
                    <a:pt x="5178209" y="785241"/>
                  </a:lnTo>
                  <a:lnTo>
                    <a:pt x="5178209" y="793762"/>
                  </a:lnTo>
                  <a:lnTo>
                    <a:pt x="5183911" y="796582"/>
                  </a:lnTo>
                  <a:lnTo>
                    <a:pt x="5190985" y="796582"/>
                  </a:lnTo>
                  <a:lnTo>
                    <a:pt x="5198059" y="797953"/>
                  </a:lnTo>
                  <a:lnTo>
                    <a:pt x="5198059" y="785241"/>
                  </a:lnTo>
                  <a:close/>
                </a:path>
                <a:path w="9144000" h="1123315">
                  <a:moveTo>
                    <a:pt x="5233441" y="938060"/>
                  </a:moveTo>
                  <a:lnTo>
                    <a:pt x="5232006" y="936625"/>
                  </a:lnTo>
                  <a:lnTo>
                    <a:pt x="5230622" y="932370"/>
                  </a:lnTo>
                  <a:lnTo>
                    <a:pt x="5226367" y="932370"/>
                  </a:lnTo>
                  <a:lnTo>
                    <a:pt x="5223548" y="935240"/>
                  </a:lnTo>
                  <a:lnTo>
                    <a:pt x="5222100" y="936625"/>
                  </a:lnTo>
                  <a:lnTo>
                    <a:pt x="5223548" y="940879"/>
                  </a:lnTo>
                  <a:lnTo>
                    <a:pt x="5226367" y="943698"/>
                  </a:lnTo>
                  <a:lnTo>
                    <a:pt x="5229187" y="945134"/>
                  </a:lnTo>
                  <a:lnTo>
                    <a:pt x="5230622" y="942314"/>
                  </a:lnTo>
                  <a:lnTo>
                    <a:pt x="5232006" y="940879"/>
                  </a:lnTo>
                  <a:lnTo>
                    <a:pt x="5233441" y="938060"/>
                  </a:lnTo>
                  <a:close/>
                </a:path>
                <a:path w="9144000" h="1123315">
                  <a:moveTo>
                    <a:pt x="5257482" y="472541"/>
                  </a:moveTo>
                  <a:lnTo>
                    <a:pt x="5248973" y="466902"/>
                  </a:lnTo>
                  <a:lnTo>
                    <a:pt x="5241899" y="458393"/>
                  </a:lnTo>
                  <a:lnTo>
                    <a:pt x="5240515" y="461264"/>
                  </a:lnTo>
                  <a:lnTo>
                    <a:pt x="5235664" y="465963"/>
                  </a:lnTo>
                  <a:lnTo>
                    <a:pt x="5231485" y="471335"/>
                  </a:lnTo>
                  <a:lnTo>
                    <a:pt x="5227574" y="476986"/>
                  </a:lnTo>
                  <a:lnTo>
                    <a:pt x="5223548" y="482485"/>
                  </a:lnTo>
                  <a:lnTo>
                    <a:pt x="5229187" y="485305"/>
                  </a:lnTo>
                  <a:lnTo>
                    <a:pt x="5234825" y="492379"/>
                  </a:lnTo>
                  <a:lnTo>
                    <a:pt x="5239080" y="490943"/>
                  </a:lnTo>
                  <a:lnTo>
                    <a:pt x="5243157" y="488683"/>
                  </a:lnTo>
                  <a:lnTo>
                    <a:pt x="5247221" y="484416"/>
                  </a:lnTo>
                  <a:lnTo>
                    <a:pt x="5251818" y="478815"/>
                  </a:lnTo>
                  <a:lnTo>
                    <a:pt x="5257482" y="472541"/>
                  </a:lnTo>
                  <a:close/>
                </a:path>
                <a:path w="9144000" h="1123315">
                  <a:moveTo>
                    <a:pt x="5264556" y="1093698"/>
                  </a:moveTo>
                  <a:lnTo>
                    <a:pt x="5263121" y="1089444"/>
                  </a:lnTo>
                  <a:lnTo>
                    <a:pt x="5260302" y="1082370"/>
                  </a:lnTo>
                  <a:lnTo>
                    <a:pt x="5257482" y="1082370"/>
                  </a:lnTo>
                  <a:lnTo>
                    <a:pt x="5253228" y="1080922"/>
                  </a:lnTo>
                  <a:lnTo>
                    <a:pt x="5248973" y="1085189"/>
                  </a:lnTo>
                  <a:lnTo>
                    <a:pt x="5243334" y="1087996"/>
                  </a:lnTo>
                  <a:lnTo>
                    <a:pt x="5247589" y="1093698"/>
                  </a:lnTo>
                  <a:lnTo>
                    <a:pt x="5250408" y="1099337"/>
                  </a:lnTo>
                  <a:lnTo>
                    <a:pt x="5256047" y="1099337"/>
                  </a:lnTo>
                  <a:lnTo>
                    <a:pt x="5264556" y="1093698"/>
                  </a:lnTo>
                  <a:close/>
                </a:path>
                <a:path w="9144000" h="1123315">
                  <a:moveTo>
                    <a:pt x="5268823" y="343827"/>
                  </a:moveTo>
                  <a:lnTo>
                    <a:pt x="5267376" y="341007"/>
                  </a:lnTo>
                  <a:lnTo>
                    <a:pt x="5267376" y="339572"/>
                  </a:lnTo>
                  <a:lnTo>
                    <a:pt x="5266004" y="336753"/>
                  </a:lnTo>
                  <a:lnTo>
                    <a:pt x="5264556" y="338137"/>
                  </a:lnTo>
                  <a:lnTo>
                    <a:pt x="5263121" y="338137"/>
                  </a:lnTo>
                  <a:lnTo>
                    <a:pt x="5263121" y="339572"/>
                  </a:lnTo>
                  <a:lnTo>
                    <a:pt x="5264556" y="342392"/>
                  </a:lnTo>
                  <a:lnTo>
                    <a:pt x="5266004" y="343827"/>
                  </a:lnTo>
                  <a:lnTo>
                    <a:pt x="5266004" y="345211"/>
                  </a:lnTo>
                  <a:lnTo>
                    <a:pt x="5268823" y="343827"/>
                  </a:lnTo>
                  <a:close/>
                </a:path>
                <a:path w="9144000" h="1123315">
                  <a:moveTo>
                    <a:pt x="5282971" y="222123"/>
                  </a:moveTo>
                  <a:lnTo>
                    <a:pt x="5281536" y="219303"/>
                  </a:lnTo>
                  <a:lnTo>
                    <a:pt x="5280152" y="215049"/>
                  </a:lnTo>
                  <a:lnTo>
                    <a:pt x="5277282" y="215049"/>
                  </a:lnTo>
                  <a:lnTo>
                    <a:pt x="5274462" y="217868"/>
                  </a:lnTo>
                  <a:lnTo>
                    <a:pt x="5271643" y="219303"/>
                  </a:lnTo>
                  <a:lnTo>
                    <a:pt x="5273078" y="222123"/>
                  </a:lnTo>
                  <a:lnTo>
                    <a:pt x="5274462" y="224942"/>
                  </a:lnTo>
                  <a:lnTo>
                    <a:pt x="5275897" y="226377"/>
                  </a:lnTo>
                  <a:lnTo>
                    <a:pt x="5278717" y="224942"/>
                  </a:lnTo>
                  <a:lnTo>
                    <a:pt x="5280152" y="223558"/>
                  </a:lnTo>
                  <a:lnTo>
                    <a:pt x="5282971" y="222123"/>
                  </a:lnTo>
                  <a:close/>
                </a:path>
                <a:path w="9144000" h="1123315">
                  <a:moveTo>
                    <a:pt x="5311279" y="964920"/>
                  </a:moveTo>
                  <a:lnTo>
                    <a:pt x="5305577" y="960666"/>
                  </a:lnTo>
                  <a:lnTo>
                    <a:pt x="5301373" y="952207"/>
                  </a:lnTo>
                  <a:lnTo>
                    <a:pt x="5290045" y="952207"/>
                  </a:lnTo>
                  <a:lnTo>
                    <a:pt x="5285791" y="959281"/>
                  </a:lnTo>
                  <a:lnTo>
                    <a:pt x="5280152" y="963536"/>
                  </a:lnTo>
                  <a:lnTo>
                    <a:pt x="5287226" y="967740"/>
                  </a:lnTo>
                  <a:lnTo>
                    <a:pt x="5298503" y="976249"/>
                  </a:lnTo>
                  <a:lnTo>
                    <a:pt x="5302758" y="971994"/>
                  </a:lnTo>
                  <a:lnTo>
                    <a:pt x="5307012" y="969175"/>
                  </a:lnTo>
                  <a:lnTo>
                    <a:pt x="5311279" y="964920"/>
                  </a:lnTo>
                  <a:close/>
                </a:path>
                <a:path w="9144000" h="1123315">
                  <a:moveTo>
                    <a:pt x="5314099" y="271640"/>
                  </a:moveTo>
                  <a:lnTo>
                    <a:pt x="5304193" y="263194"/>
                  </a:lnTo>
                  <a:lnTo>
                    <a:pt x="5299938" y="263194"/>
                  </a:lnTo>
                  <a:lnTo>
                    <a:pt x="5293512" y="264287"/>
                  </a:lnTo>
                  <a:lnTo>
                    <a:pt x="5287899" y="267779"/>
                  </a:lnTo>
                  <a:lnTo>
                    <a:pt x="5284406" y="273913"/>
                  </a:lnTo>
                  <a:lnTo>
                    <a:pt x="5284355" y="282968"/>
                  </a:lnTo>
                  <a:lnTo>
                    <a:pt x="5285791" y="288607"/>
                  </a:lnTo>
                  <a:lnTo>
                    <a:pt x="5292864" y="291490"/>
                  </a:lnTo>
                  <a:lnTo>
                    <a:pt x="5301373" y="299935"/>
                  </a:lnTo>
                  <a:lnTo>
                    <a:pt x="5305349" y="292760"/>
                  </a:lnTo>
                  <a:lnTo>
                    <a:pt x="5308790" y="285978"/>
                  </a:lnTo>
                  <a:lnTo>
                    <a:pt x="5311711" y="279450"/>
                  </a:lnTo>
                  <a:lnTo>
                    <a:pt x="5314099" y="273088"/>
                  </a:lnTo>
                  <a:lnTo>
                    <a:pt x="5314099" y="271640"/>
                  </a:lnTo>
                  <a:close/>
                </a:path>
                <a:path w="9144000" h="1123315">
                  <a:moveTo>
                    <a:pt x="5322608" y="960666"/>
                  </a:moveTo>
                  <a:lnTo>
                    <a:pt x="5321173" y="957846"/>
                  </a:lnTo>
                  <a:lnTo>
                    <a:pt x="5319738" y="956462"/>
                  </a:lnTo>
                  <a:lnTo>
                    <a:pt x="5319738" y="959281"/>
                  </a:lnTo>
                  <a:lnTo>
                    <a:pt x="5316918" y="960666"/>
                  </a:lnTo>
                  <a:lnTo>
                    <a:pt x="5315534" y="962101"/>
                  </a:lnTo>
                  <a:lnTo>
                    <a:pt x="5315534" y="963536"/>
                  </a:lnTo>
                  <a:lnTo>
                    <a:pt x="5316918" y="966355"/>
                  </a:lnTo>
                  <a:lnTo>
                    <a:pt x="5318353" y="967740"/>
                  </a:lnTo>
                  <a:lnTo>
                    <a:pt x="5319738" y="966355"/>
                  </a:lnTo>
                  <a:lnTo>
                    <a:pt x="5322608" y="964920"/>
                  </a:lnTo>
                  <a:lnTo>
                    <a:pt x="5322608" y="960666"/>
                  </a:lnTo>
                  <a:close/>
                </a:path>
                <a:path w="9144000" h="1123315">
                  <a:moveTo>
                    <a:pt x="5323992" y="697534"/>
                  </a:moveTo>
                  <a:lnTo>
                    <a:pt x="5316271" y="694016"/>
                  </a:lnTo>
                  <a:lnTo>
                    <a:pt x="5310009" y="690626"/>
                  </a:lnTo>
                  <a:lnTo>
                    <a:pt x="5305095" y="688568"/>
                  </a:lnTo>
                  <a:lnTo>
                    <a:pt x="5301373" y="689025"/>
                  </a:lnTo>
                  <a:lnTo>
                    <a:pt x="5295684" y="691845"/>
                  </a:lnTo>
                  <a:lnTo>
                    <a:pt x="5291429" y="701789"/>
                  </a:lnTo>
                  <a:lnTo>
                    <a:pt x="5285791" y="708863"/>
                  </a:lnTo>
                  <a:lnTo>
                    <a:pt x="5291429" y="711682"/>
                  </a:lnTo>
                  <a:lnTo>
                    <a:pt x="5298503" y="717321"/>
                  </a:lnTo>
                  <a:lnTo>
                    <a:pt x="5304193" y="715937"/>
                  </a:lnTo>
                  <a:lnTo>
                    <a:pt x="5308282" y="713854"/>
                  </a:lnTo>
                  <a:lnTo>
                    <a:pt x="5312499" y="709904"/>
                  </a:lnTo>
                  <a:lnTo>
                    <a:pt x="5317515" y="704380"/>
                  </a:lnTo>
                  <a:lnTo>
                    <a:pt x="5323992" y="697534"/>
                  </a:lnTo>
                  <a:close/>
                </a:path>
                <a:path w="9144000" h="1123315">
                  <a:moveTo>
                    <a:pt x="5325427" y="652272"/>
                  </a:moveTo>
                  <a:lnTo>
                    <a:pt x="5322608" y="646582"/>
                  </a:lnTo>
                  <a:lnTo>
                    <a:pt x="5322608" y="640943"/>
                  </a:lnTo>
                  <a:lnTo>
                    <a:pt x="5321173" y="640943"/>
                  </a:lnTo>
                  <a:lnTo>
                    <a:pt x="5312651" y="642327"/>
                  </a:lnTo>
                  <a:lnTo>
                    <a:pt x="5304193" y="645198"/>
                  </a:lnTo>
                  <a:lnTo>
                    <a:pt x="5297119" y="646582"/>
                  </a:lnTo>
                  <a:lnTo>
                    <a:pt x="5297119" y="653656"/>
                  </a:lnTo>
                  <a:lnTo>
                    <a:pt x="5304333" y="653440"/>
                  </a:lnTo>
                  <a:lnTo>
                    <a:pt x="5318226" y="652487"/>
                  </a:lnTo>
                  <a:lnTo>
                    <a:pt x="5325427" y="652272"/>
                  </a:lnTo>
                  <a:close/>
                </a:path>
                <a:path w="9144000" h="1123315">
                  <a:moveTo>
                    <a:pt x="5360809" y="413131"/>
                  </a:moveTo>
                  <a:lnTo>
                    <a:pt x="5355107" y="407492"/>
                  </a:lnTo>
                  <a:lnTo>
                    <a:pt x="5349468" y="400418"/>
                  </a:lnTo>
                  <a:lnTo>
                    <a:pt x="5343830" y="396163"/>
                  </a:lnTo>
                  <a:lnTo>
                    <a:pt x="5338140" y="400418"/>
                  </a:lnTo>
                  <a:lnTo>
                    <a:pt x="5335321" y="401802"/>
                  </a:lnTo>
                  <a:lnTo>
                    <a:pt x="5333885" y="403237"/>
                  </a:lnTo>
                  <a:lnTo>
                    <a:pt x="5339194" y="407225"/>
                  </a:lnTo>
                  <a:lnTo>
                    <a:pt x="5344503" y="410832"/>
                  </a:lnTo>
                  <a:lnTo>
                    <a:pt x="5349811" y="414172"/>
                  </a:lnTo>
                  <a:lnTo>
                    <a:pt x="5355107" y="417385"/>
                  </a:lnTo>
                  <a:lnTo>
                    <a:pt x="5356555" y="417385"/>
                  </a:lnTo>
                  <a:lnTo>
                    <a:pt x="5360809" y="413131"/>
                  </a:lnTo>
                  <a:close/>
                </a:path>
                <a:path w="9144000" h="1123315">
                  <a:moveTo>
                    <a:pt x="5376342" y="904074"/>
                  </a:moveTo>
                  <a:lnTo>
                    <a:pt x="5374957" y="902690"/>
                  </a:lnTo>
                  <a:lnTo>
                    <a:pt x="5373522" y="899871"/>
                  </a:lnTo>
                  <a:lnTo>
                    <a:pt x="5372138" y="899871"/>
                  </a:lnTo>
                  <a:lnTo>
                    <a:pt x="5366613" y="903262"/>
                  </a:lnTo>
                  <a:lnTo>
                    <a:pt x="5355006" y="910602"/>
                  </a:lnTo>
                  <a:lnTo>
                    <a:pt x="5349468" y="914019"/>
                  </a:lnTo>
                  <a:lnTo>
                    <a:pt x="5350916" y="914019"/>
                  </a:lnTo>
                  <a:lnTo>
                    <a:pt x="5352288" y="919657"/>
                  </a:lnTo>
                  <a:lnTo>
                    <a:pt x="5352288" y="923912"/>
                  </a:lnTo>
                  <a:lnTo>
                    <a:pt x="5370792" y="908583"/>
                  </a:lnTo>
                  <a:lnTo>
                    <a:pt x="5376342" y="904074"/>
                  </a:lnTo>
                  <a:close/>
                </a:path>
                <a:path w="9144000" h="1123315">
                  <a:moveTo>
                    <a:pt x="5417413" y="773912"/>
                  </a:moveTo>
                  <a:lnTo>
                    <a:pt x="5413159" y="772541"/>
                  </a:lnTo>
                  <a:lnTo>
                    <a:pt x="5408904" y="768273"/>
                  </a:lnTo>
                  <a:lnTo>
                    <a:pt x="5406085" y="769658"/>
                  </a:lnTo>
                  <a:lnTo>
                    <a:pt x="5396319" y="774166"/>
                  </a:lnTo>
                  <a:lnTo>
                    <a:pt x="5386286" y="779068"/>
                  </a:lnTo>
                  <a:lnTo>
                    <a:pt x="5376240" y="784212"/>
                  </a:lnTo>
                  <a:lnTo>
                    <a:pt x="5366448" y="789508"/>
                  </a:lnTo>
                  <a:lnTo>
                    <a:pt x="5363629" y="790879"/>
                  </a:lnTo>
                  <a:lnTo>
                    <a:pt x="5362194" y="796582"/>
                  </a:lnTo>
                  <a:lnTo>
                    <a:pt x="5363629" y="797953"/>
                  </a:lnTo>
                  <a:lnTo>
                    <a:pt x="5366448" y="800836"/>
                  </a:lnTo>
                  <a:lnTo>
                    <a:pt x="5370703" y="806475"/>
                  </a:lnTo>
                  <a:lnTo>
                    <a:pt x="5373522" y="805027"/>
                  </a:lnTo>
                  <a:lnTo>
                    <a:pt x="5383314" y="800531"/>
                  </a:lnTo>
                  <a:lnTo>
                    <a:pt x="5415978" y="778167"/>
                  </a:lnTo>
                  <a:lnTo>
                    <a:pt x="5417413" y="773912"/>
                  </a:lnTo>
                  <a:close/>
                </a:path>
                <a:path w="9144000" h="1123315">
                  <a:moveTo>
                    <a:pt x="5428742" y="575843"/>
                  </a:moveTo>
                  <a:lnTo>
                    <a:pt x="5421668" y="573024"/>
                  </a:lnTo>
                  <a:lnTo>
                    <a:pt x="5417413" y="571576"/>
                  </a:lnTo>
                  <a:lnTo>
                    <a:pt x="5414594" y="570204"/>
                  </a:lnTo>
                  <a:lnTo>
                    <a:pt x="5411724" y="570204"/>
                  </a:lnTo>
                  <a:lnTo>
                    <a:pt x="5410339" y="571576"/>
                  </a:lnTo>
                  <a:lnTo>
                    <a:pt x="5407520" y="573024"/>
                  </a:lnTo>
                  <a:lnTo>
                    <a:pt x="5410339" y="575843"/>
                  </a:lnTo>
                  <a:lnTo>
                    <a:pt x="5413159" y="580097"/>
                  </a:lnTo>
                  <a:lnTo>
                    <a:pt x="5417413" y="580097"/>
                  </a:lnTo>
                  <a:lnTo>
                    <a:pt x="5421668" y="578650"/>
                  </a:lnTo>
                  <a:lnTo>
                    <a:pt x="5428742" y="575843"/>
                  </a:lnTo>
                  <a:close/>
                </a:path>
                <a:path w="9144000" h="1123315">
                  <a:moveTo>
                    <a:pt x="5440019" y="468337"/>
                  </a:moveTo>
                  <a:lnTo>
                    <a:pt x="5414594" y="455574"/>
                  </a:lnTo>
                  <a:lnTo>
                    <a:pt x="5408904" y="455574"/>
                  </a:lnTo>
                  <a:lnTo>
                    <a:pt x="5407520" y="457009"/>
                  </a:lnTo>
                  <a:lnTo>
                    <a:pt x="5403266" y="459828"/>
                  </a:lnTo>
                  <a:lnTo>
                    <a:pt x="5403266" y="465467"/>
                  </a:lnTo>
                  <a:lnTo>
                    <a:pt x="5406085" y="472541"/>
                  </a:lnTo>
                  <a:lnTo>
                    <a:pt x="5408904" y="472541"/>
                  </a:lnTo>
                  <a:lnTo>
                    <a:pt x="5416308" y="474205"/>
                  </a:lnTo>
                  <a:lnTo>
                    <a:pt x="5423586" y="475056"/>
                  </a:lnTo>
                  <a:lnTo>
                    <a:pt x="5430609" y="475373"/>
                  </a:lnTo>
                  <a:lnTo>
                    <a:pt x="5437200" y="475411"/>
                  </a:lnTo>
                  <a:lnTo>
                    <a:pt x="5437200" y="476796"/>
                  </a:lnTo>
                  <a:lnTo>
                    <a:pt x="5438648" y="471157"/>
                  </a:lnTo>
                  <a:lnTo>
                    <a:pt x="5440019" y="468337"/>
                  </a:lnTo>
                  <a:close/>
                </a:path>
                <a:path w="9144000" h="1123315">
                  <a:moveTo>
                    <a:pt x="5458434" y="341007"/>
                  </a:moveTo>
                  <a:lnTo>
                    <a:pt x="5452796" y="338137"/>
                  </a:lnTo>
                  <a:lnTo>
                    <a:pt x="5448541" y="333933"/>
                  </a:lnTo>
                  <a:lnTo>
                    <a:pt x="5445722" y="335318"/>
                  </a:lnTo>
                  <a:lnTo>
                    <a:pt x="5442902" y="336753"/>
                  </a:lnTo>
                  <a:lnTo>
                    <a:pt x="5441467" y="342392"/>
                  </a:lnTo>
                  <a:lnTo>
                    <a:pt x="5440019" y="346646"/>
                  </a:lnTo>
                  <a:lnTo>
                    <a:pt x="5444287" y="350901"/>
                  </a:lnTo>
                  <a:lnTo>
                    <a:pt x="5447106" y="350901"/>
                  </a:lnTo>
                  <a:lnTo>
                    <a:pt x="5451360" y="348081"/>
                  </a:lnTo>
                  <a:lnTo>
                    <a:pt x="5454180" y="345211"/>
                  </a:lnTo>
                  <a:lnTo>
                    <a:pt x="5458434" y="341007"/>
                  </a:lnTo>
                  <a:close/>
                </a:path>
                <a:path w="9144000" h="1123315">
                  <a:moveTo>
                    <a:pt x="5496636" y="1001725"/>
                  </a:moveTo>
                  <a:lnTo>
                    <a:pt x="5495201" y="996569"/>
                  </a:lnTo>
                  <a:lnTo>
                    <a:pt x="5491518" y="991285"/>
                  </a:lnTo>
                  <a:lnTo>
                    <a:pt x="5486514" y="985202"/>
                  </a:lnTo>
                  <a:lnTo>
                    <a:pt x="5481104" y="977684"/>
                  </a:lnTo>
                  <a:lnTo>
                    <a:pt x="5474982" y="986472"/>
                  </a:lnTo>
                  <a:lnTo>
                    <a:pt x="5469407" y="993952"/>
                  </a:lnTo>
                  <a:lnTo>
                    <a:pt x="5464365" y="1000366"/>
                  </a:lnTo>
                  <a:lnTo>
                    <a:pt x="5459869" y="1005979"/>
                  </a:lnTo>
                  <a:lnTo>
                    <a:pt x="5465508" y="1011618"/>
                  </a:lnTo>
                  <a:lnTo>
                    <a:pt x="5469763" y="1020127"/>
                  </a:lnTo>
                  <a:lnTo>
                    <a:pt x="5475402" y="1021511"/>
                  </a:lnTo>
                  <a:lnTo>
                    <a:pt x="5482920" y="1021219"/>
                  </a:lnTo>
                  <a:lnTo>
                    <a:pt x="5489753" y="1017981"/>
                  </a:lnTo>
                  <a:lnTo>
                    <a:pt x="5494718" y="1011580"/>
                  </a:lnTo>
                  <a:lnTo>
                    <a:pt x="5496636" y="1001725"/>
                  </a:lnTo>
                  <a:close/>
                </a:path>
                <a:path w="9144000" h="1123315">
                  <a:moveTo>
                    <a:pt x="5498071" y="708863"/>
                  </a:moveTo>
                  <a:lnTo>
                    <a:pt x="5496636" y="705993"/>
                  </a:lnTo>
                  <a:lnTo>
                    <a:pt x="5495252" y="704608"/>
                  </a:lnTo>
                  <a:lnTo>
                    <a:pt x="5495252" y="701789"/>
                  </a:lnTo>
                  <a:lnTo>
                    <a:pt x="5489562" y="704608"/>
                  </a:lnTo>
                  <a:lnTo>
                    <a:pt x="5489562" y="707428"/>
                  </a:lnTo>
                  <a:lnTo>
                    <a:pt x="5492432" y="713066"/>
                  </a:lnTo>
                  <a:lnTo>
                    <a:pt x="5493817" y="711682"/>
                  </a:lnTo>
                  <a:lnTo>
                    <a:pt x="5496636" y="710247"/>
                  </a:lnTo>
                  <a:lnTo>
                    <a:pt x="5498071" y="708863"/>
                  </a:lnTo>
                  <a:close/>
                </a:path>
                <a:path w="9144000" h="1123315">
                  <a:moveTo>
                    <a:pt x="5500890" y="642327"/>
                  </a:moveTo>
                  <a:lnTo>
                    <a:pt x="5498071" y="639508"/>
                  </a:lnTo>
                  <a:lnTo>
                    <a:pt x="5496636" y="636689"/>
                  </a:lnTo>
                  <a:lnTo>
                    <a:pt x="5493817" y="633869"/>
                  </a:lnTo>
                  <a:lnTo>
                    <a:pt x="5490997" y="636689"/>
                  </a:lnTo>
                  <a:lnTo>
                    <a:pt x="5488178" y="638124"/>
                  </a:lnTo>
                  <a:lnTo>
                    <a:pt x="5489562" y="640943"/>
                  </a:lnTo>
                  <a:lnTo>
                    <a:pt x="5492432" y="645198"/>
                  </a:lnTo>
                  <a:lnTo>
                    <a:pt x="5493817" y="648017"/>
                  </a:lnTo>
                  <a:lnTo>
                    <a:pt x="5498071" y="643763"/>
                  </a:lnTo>
                  <a:lnTo>
                    <a:pt x="5500890" y="642327"/>
                  </a:lnTo>
                  <a:close/>
                </a:path>
                <a:path w="9144000" h="1123315">
                  <a:moveTo>
                    <a:pt x="5503710" y="945134"/>
                  </a:moveTo>
                  <a:lnTo>
                    <a:pt x="5500890" y="942314"/>
                  </a:lnTo>
                  <a:lnTo>
                    <a:pt x="5498071" y="936625"/>
                  </a:lnTo>
                  <a:lnTo>
                    <a:pt x="5495252" y="935240"/>
                  </a:lnTo>
                  <a:lnTo>
                    <a:pt x="5492432" y="933805"/>
                  </a:lnTo>
                  <a:lnTo>
                    <a:pt x="5488178" y="938060"/>
                  </a:lnTo>
                  <a:lnTo>
                    <a:pt x="5483923" y="939444"/>
                  </a:lnTo>
                  <a:lnTo>
                    <a:pt x="5486743" y="943698"/>
                  </a:lnTo>
                  <a:lnTo>
                    <a:pt x="5488178" y="947953"/>
                  </a:lnTo>
                  <a:lnTo>
                    <a:pt x="5492432" y="955027"/>
                  </a:lnTo>
                  <a:lnTo>
                    <a:pt x="5498071" y="950772"/>
                  </a:lnTo>
                  <a:lnTo>
                    <a:pt x="5503710" y="945134"/>
                  </a:lnTo>
                  <a:close/>
                </a:path>
                <a:path w="9144000" h="1123315">
                  <a:moveTo>
                    <a:pt x="5533453" y="756945"/>
                  </a:moveTo>
                  <a:lnTo>
                    <a:pt x="5529199" y="752690"/>
                  </a:lnTo>
                  <a:lnTo>
                    <a:pt x="5524932" y="745617"/>
                  </a:lnTo>
                  <a:lnTo>
                    <a:pt x="5515038" y="745617"/>
                  </a:lnTo>
                  <a:lnTo>
                    <a:pt x="5510784" y="752690"/>
                  </a:lnTo>
                  <a:lnTo>
                    <a:pt x="5507964" y="756945"/>
                  </a:lnTo>
                  <a:lnTo>
                    <a:pt x="5516473" y="765467"/>
                  </a:lnTo>
                  <a:lnTo>
                    <a:pt x="5523560" y="771093"/>
                  </a:lnTo>
                  <a:lnTo>
                    <a:pt x="5527814" y="765467"/>
                  </a:lnTo>
                  <a:lnTo>
                    <a:pt x="5533453" y="756945"/>
                  </a:lnTo>
                  <a:close/>
                </a:path>
                <a:path w="9144000" h="1123315">
                  <a:moveTo>
                    <a:pt x="5560314" y="263194"/>
                  </a:moveTo>
                  <a:lnTo>
                    <a:pt x="5558777" y="252984"/>
                  </a:lnTo>
                  <a:lnTo>
                    <a:pt x="5553265" y="248500"/>
                  </a:lnTo>
                  <a:lnTo>
                    <a:pt x="5545620" y="247446"/>
                  </a:lnTo>
                  <a:lnTo>
                    <a:pt x="5537708" y="247599"/>
                  </a:lnTo>
                  <a:lnTo>
                    <a:pt x="5532018" y="247599"/>
                  </a:lnTo>
                  <a:lnTo>
                    <a:pt x="5524932" y="251853"/>
                  </a:lnTo>
                  <a:lnTo>
                    <a:pt x="5519293" y="254673"/>
                  </a:lnTo>
                  <a:lnTo>
                    <a:pt x="5517858" y="256120"/>
                  </a:lnTo>
                  <a:lnTo>
                    <a:pt x="5517858" y="267385"/>
                  </a:lnTo>
                  <a:lnTo>
                    <a:pt x="5520741" y="268820"/>
                  </a:lnTo>
                  <a:lnTo>
                    <a:pt x="5526379" y="273088"/>
                  </a:lnTo>
                  <a:lnTo>
                    <a:pt x="5532018" y="274459"/>
                  </a:lnTo>
                  <a:lnTo>
                    <a:pt x="5543347" y="278714"/>
                  </a:lnTo>
                  <a:lnTo>
                    <a:pt x="5549036" y="274459"/>
                  </a:lnTo>
                  <a:lnTo>
                    <a:pt x="5560314" y="268820"/>
                  </a:lnTo>
                  <a:lnTo>
                    <a:pt x="5560314" y="263194"/>
                  </a:lnTo>
                  <a:close/>
                </a:path>
                <a:path w="9144000" h="1123315">
                  <a:moveTo>
                    <a:pt x="5592877" y="41008"/>
                  </a:moveTo>
                  <a:lnTo>
                    <a:pt x="5570271" y="18415"/>
                  </a:lnTo>
                  <a:lnTo>
                    <a:pt x="5566245" y="25095"/>
                  </a:lnTo>
                  <a:lnTo>
                    <a:pt x="5562625" y="30594"/>
                  </a:lnTo>
                  <a:lnTo>
                    <a:pt x="5559298" y="35306"/>
                  </a:lnTo>
                  <a:lnTo>
                    <a:pt x="5556110" y="39636"/>
                  </a:lnTo>
                  <a:lnTo>
                    <a:pt x="5562244" y="44069"/>
                  </a:lnTo>
                  <a:lnTo>
                    <a:pt x="5568124" y="48628"/>
                  </a:lnTo>
                  <a:lnTo>
                    <a:pt x="5574004" y="52946"/>
                  </a:lnTo>
                  <a:lnTo>
                    <a:pt x="5580164" y="56603"/>
                  </a:lnTo>
                  <a:lnTo>
                    <a:pt x="5582983" y="58039"/>
                  </a:lnTo>
                  <a:lnTo>
                    <a:pt x="5588622" y="46710"/>
                  </a:lnTo>
                  <a:lnTo>
                    <a:pt x="5592877" y="41008"/>
                  </a:lnTo>
                  <a:close/>
                </a:path>
                <a:path w="9144000" h="1123315">
                  <a:moveTo>
                    <a:pt x="5602770" y="785241"/>
                  </a:moveTo>
                  <a:lnTo>
                    <a:pt x="5595696" y="779614"/>
                  </a:lnTo>
                  <a:lnTo>
                    <a:pt x="5591492" y="775347"/>
                  </a:lnTo>
                  <a:lnTo>
                    <a:pt x="5587238" y="773912"/>
                  </a:lnTo>
                  <a:lnTo>
                    <a:pt x="5585803" y="772541"/>
                  </a:lnTo>
                  <a:lnTo>
                    <a:pt x="5580164" y="779614"/>
                  </a:lnTo>
                  <a:lnTo>
                    <a:pt x="5581548" y="782421"/>
                  </a:lnTo>
                  <a:lnTo>
                    <a:pt x="5582983" y="786688"/>
                  </a:lnTo>
                  <a:lnTo>
                    <a:pt x="5585803" y="790879"/>
                  </a:lnTo>
                  <a:lnTo>
                    <a:pt x="5590057" y="792314"/>
                  </a:lnTo>
                  <a:lnTo>
                    <a:pt x="5592877" y="793762"/>
                  </a:lnTo>
                  <a:lnTo>
                    <a:pt x="5595696" y="789508"/>
                  </a:lnTo>
                  <a:lnTo>
                    <a:pt x="5602770" y="785241"/>
                  </a:lnTo>
                  <a:close/>
                </a:path>
                <a:path w="9144000" h="1123315">
                  <a:moveTo>
                    <a:pt x="5612727" y="908329"/>
                  </a:moveTo>
                  <a:lnTo>
                    <a:pt x="5608472" y="905510"/>
                  </a:lnTo>
                  <a:lnTo>
                    <a:pt x="5604205" y="898436"/>
                  </a:lnTo>
                  <a:lnTo>
                    <a:pt x="5595696" y="898436"/>
                  </a:lnTo>
                  <a:lnTo>
                    <a:pt x="5591492" y="904074"/>
                  </a:lnTo>
                  <a:lnTo>
                    <a:pt x="5584418" y="909764"/>
                  </a:lnTo>
                  <a:lnTo>
                    <a:pt x="5591492" y="914019"/>
                  </a:lnTo>
                  <a:lnTo>
                    <a:pt x="5595696" y="918222"/>
                  </a:lnTo>
                  <a:lnTo>
                    <a:pt x="5598566" y="918222"/>
                  </a:lnTo>
                  <a:lnTo>
                    <a:pt x="5604205" y="916838"/>
                  </a:lnTo>
                  <a:lnTo>
                    <a:pt x="5612727" y="908329"/>
                  </a:lnTo>
                  <a:close/>
                </a:path>
                <a:path w="9144000" h="1123315">
                  <a:moveTo>
                    <a:pt x="5650928" y="94792"/>
                  </a:moveTo>
                  <a:lnTo>
                    <a:pt x="5643905" y="80848"/>
                  </a:lnTo>
                  <a:lnTo>
                    <a:pt x="5631980" y="67043"/>
                  </a:lnTo>
                  <a:lnTo>
                    <a:pt x="5619254" y="57200"/>
                  </a:lnTo>
                  <a:lnTo>
                    <a:pt x="5609844" y="55156"/>
                  </a:lnTo>
                  <a:lnTo>
                    <a:pt x="5608472" y="56603"/>
                  </a:lnTo>
                  <a:lnTo>
                    <a:pt x="5605653" y="60858"/>
                  </a:lnTo>
                  <a:lnTo>
                    <a:pt x="5605653" y="62230"/>
                  </a:lnTo>
                  <a:lnTo>
                    <a:pt x="5628513" y="97866"/>
                  </a:lnTo>
                  <a:lnTo>
                    <a:pt x="5638152" y="110375"/>
                  </a:lnTo>
                  <a:lnTo>
                    <a:pt x="5646661" y="104686"/>
                  </a:lnTo>
                  <a:lnTo>
                    <a:pt x="5650928" y="103301"/>
                  </a:lnTo>
                  <a:lnTo>
                    <a:pt x="5650928" y="94792"/>
                  </a:lnTo>
                  <a:close/>
                </a:path>
                <a:path w="9144000" h="1123315">
                  <a:moveTo>
                    <a:pt x="5694756" y="229196"/>
                  </a:moveTo>
                  <a:lnTo>
                    <a:pt x="5657012" y="201879"/>
                  </a:lnTo>
                  <a:lnTo>
                    <a:pt x="5646661" y="198081"/>
                  </a:lnTo>
                  <a:lnTo>
                    <a:pt x="5642407" y="200901"/>
                  </a:lnTo>
                  <a:lnTo>
                    <a:pt x="5636768" y="202336"/>
                  </a:lnTo>
                  <a:lnTo>
                    <a:pt x="5632513" y="205155"/>
                  </a:lnTo>
                  <a:lnTo>
                    <a:pt x="5635333" y="212229"/>
                  </a:lnTo>
                  <a:lnTo>
                    <a:pt x="5638152" y="222123"/>
                  </a:lnTo>
                  <a:lnTo>
                    <a:pt x="5642407" y="224942"/>
                  </a:lnTo>
                  <a:lnTo>
                    <a:pt x="5651119" y="229946"/>
                  </a:lnTo>
                  <a:lnTo>
                    <a:pt x="5660098" y="234149"/>
                  </a:lnTo>
                  <a:lnTo>
                    <a:pt x="5669077" y="237299"/>
                  </a:lnTo>
                  <a:lnTo>
                    <a:pt x="5677789" y="239090"/>
                  </a:lnTo>
                  <a:lnTo>
                    <a:pt x="5683478" y="240525"/>
                  </a:lnTo>
                  <a:lnTo>
                    <a:pt x="5689117" y="233451"/>
                  </a:lnTo>
                  <a:lnTo>
                    <a:pt x="5694756" y="229196"/>
                  </a:lnTo>
                  <a:close/>
                </a:path>
                <a:path w="9144000" h="1123315">
                  <a:moveTo>
                    <a:pt x="5725934" y="574459"/>
                  </a:moveTo>
                  <a:lnTo>
                    <a:pt x="5717756" y="562317"/>
                  </a:lnTo>
                  <a:lnTo>
                    <a:pt x="5702935" y="552856"/>
                  </a:lnTo>
                  <a:lnTo>
                    <a:pt x="5686514" y="548157"/>
                  </a:lnTo>
                  <a:lnTo>
                    <a:pt x="5673534" y="550354"/>
                  </a:lnTo>
                  <a:lnTo>
                    <a:pt x="5670715" y="551802"/>
                  </a:lnTo>
                  <a:lnTo>
                    <a:pt x="5666460" y="560311"/>
                  </a:lnTo>
                  <a:lnTo>
                    <a:pt x="5667895" y="563130"/>
                  </a:lnTo>
                  <a:lnTo>
                    <a:pt x="5672201" y="573036"/>
                  </a:lnTo>
                  <a:lnTo>
                    <a:pt x="5676912" y="583095"/>
                  </a:lnTo>
                  <a:lnTo>
                    <a:pt x="5682424" y="592353"/>
                  </a:lnTo>
                  <a:lnTo>
                    <a:pt x="5689117" y="599884"/>
                  </a:lnTo>
                  <a:lnTo>
                    <a:pt x="5700839" y="603758"/>
                  </a:lnTo>
                  <a:lnTo>
                    <a:pt x="5712841" y="600075"/>
                  </a:lnTo>
                  <a:lnTo>
                    <a:pt x="5722175" y="591350"/>
                  </a:lnTo>
                  <a:lnTo>
                    <a:pt x="5725934" y="580097"/>
                  </a:lnTo>
                  <a:lnTo>
                    <a:pt x="5725934" y="574459"/>
                  </a:lnTo>
                  <a:close/>
                </a:path>
                <a:path w="9144000" h="1123315">
                  <a:moveTo>
                    <a:pt x="5733021" y="619721"/>
                  </a:moveTo>
                  <a:lnTo>
                    <a:pt x="5727319" y="616902"/>
                  </a:lnTo>
                  <a:lnTo>
                    <a:pt x="5721680" y="611212"/>
                  </a:lnTo>
                  <a:lnTo>
                    <a:pt x="5714606" y="606958"/>
                  </a:lnTo>
                  <a:lnTo>
                    <a:pt x="5710352" y="612648"/>
                  </a:lnTo>
                  <a:lnTo>
                    <a:pt x="5708916" y="615467"/>
                  </a:lnTo>
                  <a:lnTo>
                    <a:pt x="5714606" y="619721"/>
                  </a:lnTo>
                  <a:lnTo>
                    <a:pt x="5721680" y="625360"/>
                  </a:lnTo>
                  <a:lnTo>
                    <a:pt x="5727319" y="628180"/>
                  </a:lnTo>
                  <a:lnTo>
                    <a:pt x="5733021" y="619721"/>
                  </a:lnTo>
                  <a:close/>
                </a:path>
                <a:path w="9144000" h="1123315">
                  <a:moveTo>
                    <a:pt x="5744299" y="959281"/>
                  </a:moveTo>
                  <a:lnTo>
                    <a:pt x="5742914" y="955027"/>
                  </a:lnTo>
                  <a:lnTo>
                    <a:pt x="5742914" y="950772"/>
                  </a:lnTo>
                  <a:lnTo>
                    <a:pt x="5737212" y="946518"/>
                  </a:lnTo>
                  <a:lnTo>
                    <a:pt x="5734393" y="946518"/>
                  </a:lnTo>
                  <a:lnTo>
                    <a:pt x="5718480" y="948728"/>
                  </a:lnTo>
                  <a:lnTo>
                    <a:pt x="5670715" y="959281"/>
                  </a:lnTo>
                  <a:lnTo>
                    <a:pt x="5661888" y="970241"/>
                  </a:lnTo>
                  <a:lnTo>
                    <a:pt x="5663565" y="977188"/>
                  </a:lnTo>
                  <a:lnTo>
                    <a:pt x="5667895" y="983322"/>
                  </a:lnTo>
                  <a:lnTo>
                    <a:pt x="5669331" y="984758"/>
                  </a:lnTo>
                  <a:lnTo>
                    <a:pt x="5670715" y="984758"/>
                  </a:lnTo>
                  <a:lnTo>
                    <a:pt x="5672150" y="987577"/>
                  </a:lnTo>
                  <a:lnTo>
                    <a:pt x="5673534" y="988961"/>
                  </a:lnTo>
                  <a:lnTo>
                    <a:pt x="5674969" y="991831"/>
                  </a:lnTo>
                  <a:lnTo>
                    <a:pt x="5676404" y="990396"/>
                  </a:lnTo>
                  <a:lnTo>
                    <a:pt x="5677789" y="988961"/>
                  </a:lnTo>
                  <a:lnTo>
                    <a:pt x="5683478" y="991831"/>
                  </a:lnTo>
                  <a:lnTo>
                    <a:pt x="5687682" y="993216"/>
                  </a:lnTo>
                  <a:lnTo>
                    <a:pt x="5727814" y="976579"/>
                  </a:lnTo>
                  <a:lnTo>
                    <a:pt x="5738660" y="969175"/>
                  </a:lnTo>
                  <a:lnTo>
                    <a:pt x="5741479" y="967740"/>
                  </a:lnTo>
                  <a:lnTo>
                    <a:pt x="5744299" y="959281"/>
                  </a:lnTo>
                  <a:close/>
                </a:path>
                <a:path w="9144000" h="1123315">
                  <a:moveTo>
                    <a:pt x="5751373" y="39636"/>
                  </a:moveTo>
                  <a:lnTo>
                    <a:pt x="5747169" y="39636"/>
                  </a:lnTo>
                  <a:lnTo>
                    <a:pt x="5747169" y="41008"/>
                  </a:lnTo>
                  <a:lnTo>
                    <a:pt x="5745734" y="42456"/>
                  </a:lnTo>
                  <a:lnTo>
                    <a:pt x="5745734" y="45262"/>
                  </a:lnTo>
                  <a:lnTo>
                    <a:pt x="5747169" y="45262"/>
                  </a:lnTo>
                  <a:lnTo>
                    <a:pt x="5748553" y="46710"/>
                  </a:lnTo>
                  <a:lnTo>
                    <a:pt x="5749988" y="45262"/>
                  </a:lnTo>
                  <a:lnTo>
                    <a:pt x="5749988" y="42456"/>
                  </a:lnTo>
                  <a:lnTo>
                    <a:pt x="5751373" y="39636"/>
                  </a:lnTo>
                  <a:close/>
                </a:path>
                <a:path w="9144000" h="1123315">
                  <a:moveTo>
                    <a:pt x="5762612" y="1123251"/>
                  </a:moveTo>
                  <a:lnTo>
                    <a:pt x="5757977" y="1116634"/>
                  </a:lnTo>
                  <a:lnTo>
                    <a:pt x="5752452" y="1110830"/>
                  </a:lnTo>
                  <a:lnTo>
                    <a:pt x="5746394" y="1105293"/>
                  </a:lnTo>
                  <a:lnTo>
                    <a:pt x="5740095" y="1099337"/>
                  </a:lnTo>
                  <a:lnTo>
                    <a:pt x="5738660" y="1097953"/>
                  </a:lnTo>
                  <a:lnTo>
                    <a:pt x="5734393" y="1097953"/>
                  </a:lnTo>
                  <a:lnTo>
                    <a:pt x="5730138" y="1096518"/>
                  </a:lnTo>
                  <a:lnTo>
                    <a:pt x="5730138" y="1100772"/>
                  </a:lnTo>
                  <a:lnTo>
                    <a:pt x="5728754" y="1106411"/>
                  </a:lnTo>
                  <a:lnTo>
                    <a:pt x="5730138" y="1109230"/>
                  </a:lnTo>
                  <a:lnTo>
                    <a:pt x="5734393" y="1116304"/>
                  </a:lnTo>
                  <a:lnTo>
                    <a:pt x="5738660" y="1121994"/>
                  </a:lnTo>
                  <a:lnTo>
                    <a:pt x="5739409" y="1123251"/>
                  </a:lnTo>
                  <a:lnTo>
                    <a:pt x="5762612" y="1123251"/>
                  </a:lnTo>
                  <a:close/>
                </a:path>
                <a:path w="9144000" h="1123315">
                  <a:moveTo>
                    <a:pt x="5766955" y="519239"/>
                  </a:moveTo>
                  <a:lnTo>
                    <a:pt x="5761317" y="514985"/>
                  </a:lnTo>
                  <a:lnTo>
                    <a:pt x="5758446" y="512165"/>
                  </a:lnTo>
                  <a:lnTo>
                    <a:pt x="5754243" y="510794"/>
                  </a:lnTo>
                  <a:lnTo>
                    <a:pt x="5751373" y="510794"/>
                  </a:lnTo>
                  <a:lnTo>
                    <a:pt x="5748553" y="514985"/>
                  </a:lnTo>
                  <a:lnTo>
                    <a:pt x="5745734" y="517867"/>
                  </a:lnTo>
                  <a:lnTo>
                    <a:pt x="5748553" y="520674"/>
                  </a:lnTo>
                  <a:lnTo>
                    <a:pt x="5751373" y="524941"/>
                  </a:lnTo>
                  <a:lnTo>
                    <a:pt x="5755627" y="526313"/>
                  </a:lnTo>
                  <a:lnTo>
                    <a:pt x="5758446" y="526313"/>
                  </a:lnTo>
                  <a:lnTo>
                    <a:pt x="5761317" y="522058"/>
                  </a:lnTo>
                  <a:lnTo>
                    <a:pt x="5766955" y="519239"/>
                  </a:lnTo>
                  <a:close/>
                </a:path>
                <a:path w="9144000" h="1123315">
                  <a:moveTo>
                    <a:pt x="5769775" y="263194"/>
                  </a:moveTo>
                  <a:lnTo>
                    <a:pt x="5768848" y="260311"/>
                  </a:lnTo>
                  <a:lnTo>
                    <a:pt x="5768505" y="259270"/>
                  </a:lnTo>
                  <a:lnTo>
                    <a:pt x="5768391" y="256120"/>
                  </a:lnTo>
                  <a:lnTo>
                    <a:pt x="5735840" y="260311"/>
                  </a:lnTo>
                  <a:lnTo>
                    <a:pt x="5733021" y="258927"/>
                  </a:lnTo>
                  <a:lnTo>
                    <a:pt x="5728754" y="260311"/>
                  </a:lnTo>
                  <a:lnTo>
                    <a:pt x="5727319" y="261747"/>
                  </a:lnTo>
                  <a:lnTo>
                    <a:pt x="5723064" y="267385"/>
                  </a:lnTo>
                  <a:lnTo>
                    <a:pt x="5717425" y="273088"/>
                  </a:lnTo>
                  <a:lnTo>
                    <a:pt x="5717425" y="278714"/>
                  </a:lnTo>
                  <a:lnTo>
                    <a:pt x="5718378" y="283870"/>
                  </a:lnTo>
                  <a:lnTo>
                    <a:pt x="5720778" y="289166"/>
                  </a:lnTo>
                  <a:lnTo>
                    <a:pt x="5723979" y="295236"/>
                  </a:lnTo>
                  <a:lnTo>
                    <a:pt x="5727319" y="302755"/>
                  </a:lnTo>
                  <a:lnTo>
                    <a:pt x="5750509" y="281546"/>
                  </a:lnTo>
                  <a:lnTo>
                    <a:pt x="5759780" y="272935"/>
                  </a:lnTo>
                  <a:lnTo>
                    <a:pt x="5768391" y="264566"/>
                  </a:lnTo>
                  <a:lnTo>
                    <a:pt x="5769775" y="263194"/>
                  </a:lnTo>
                  <a:close/>
                </a:path>
                <a:path w="9144000" h="1123315">
                  <a:moveTo>
                    <a:pt x="5778297" y="782421"/>
                  </a:moveTo>
                  <a:lnTo>
                    <a:pt x="5768391" y="776732"/>
                  </a:lnTo>
                  <a:lnTo>
                    <a:pt x="5762701" y="772541"/>
                  </a:lnTo>
                  <a:lnTo>
                    <a:pt x="5759882" y="772541"/>
                  </a:lnTo>
                  <a:lnTo>
                    <a:pt x="5752808" y="773912"/>
                  </a:lnTo>
                  <a:lnTo>
                    <a:pt x="5747169" y="778167"/>
                  </a:lnTo>
                  <a:lnTo>
                    <a:pt x="5740095" y="782421"/>
                  </a:lnTo>
                  <a:lnTo>
                    <a:pt x="5744299" y="786688"/>
                  </a:lnTo>
                  <a:lnTo>
                    <a:pt x="5748553" y="795134"/>
                  </a:lnTo>
                  <a:lnTo>
                    <a:pt x="5755627" y="795134"/>
                  </a:lnTo>
                  <a:lnTo>
                    <a:pt x="5757062" y="793762"/>
                  </a:lnTo>
                  <a:lnTo>
                    <a:pt x="5758446" y="796582"/>
                  </a:lnTo>
                  <a:lnTo>
                    <a:pt x="5761317" y="800836"/>
                  </a:lnTo>
                  <a:lnTo>
                    <a:pt x="5764136" y="803656"/>
                  </a:lnTo>
                  <a:lnTo>
                    <a:pt x="5769775" y="800836"/>
                  </a:lnTo>
                  <a:lnTo>
                    <a:pt x="5769775" y="799388"/>
                  </a:lnTo>
                  <a:lnTo>
                    <a:pt x="5768391" y="796582"/>
                  </a:lnTo>
                  <a:lnTo>
                    <a:pt x="5767438" y="793762"/>
                  </a:lnTo>
                  <a:lnTo>
                    <a:pt x="5766955" y="792314"/>
                  </a:lnTo>
                  <a:lnTo>
                    <a:pt x="5765520" y="789508"/>
                  </a:lnTo>
                  <a:lnTo>
                    <a:pt x="5768391" y="788060"/>
                  </a:lnTo>
                  <a:lnTo>
                    <a:pt x="5772594" y="785241"/>
                  </a:lnTo>
                  <a:lnTo>
                    <a:pt x="5778297" y="782421"/>
                  </a:lnTo>
                  <a:close/>
                </a:path>
                <a:path w="9144000" h="1123315">
                  <a:moveTo>
                    <a:pt x="5800903" y="35382"/>
                  </a:moveTo>
                  <a:lnTo>
                    <a:pt x="5799518" y="31115"/>
                  </a:lnTo>
                  <a:lnTo>
                    <a:pt x="5798083" y="32562"/>
                  </a:lnTo>
                  <a:lnTo>
                    <a:pt x="5795264" y="32562"/>
                  </a:lnTo>
                  <a:lnTo>
                    <a:pt x="5793829" y="35382"/>
                  </a:lnTo>
                  <a:lnTo>
                    <a:pt x="5791009" y="36817"/>
                  </a:lnTo>
                  <a:lnTo>
                    <a:pt x="5792444" y="39636"/>
                  </a:lnTo>
                  <a:lnTo>
                    <a:pt x="5793829" y="43891"/>
                  </a:lnTo>
                  <a:lnTo>
                    <a:pt x="5796699" y="43891"/>
                  </a:lnTo>
                  <a:lnTo>
                    <a:pt x="5798083" y="41008"/>
                  </a:lnTo>
                  <a:lnTo>
                    <a:pt x="5800903" y="39636"/>
                  </a:lnTo>
                  <a:lnTo>
                    <a:pt x="5800903" y="35382"/>
                  </a:lnTo>
                  <a:close/>
                </a:path>
                <a:path w="9144000" h="1123315">
                  <a:moveTo>
                    <a:pt x="5829211" y="445681"/>
                  </a:moveTo>
                  <a:lnTo>
                    <a:pt x="5825007" y="444246"/>
                  </a:lnTo>
                  <a:lnTo>
                    <a:pt x="5822124" y="444246"/>
                  </a:lnTo>
                  <a:lnTo>
                    <a:pt x="5814911" y="447713"/>
                  </a:lnTo>
                  <a:lnTo>
                    <a:pt x="5808878" y="454888"/>
                  </a:lnTo>
                  <a:lnTo>
                    <a:pt x="5805259" y="464083"/>
                  </a:lnTo>
                  <a:lnTo>
                    <a:pt x="5805157" y="476796"/>
                  </a:lnTo>
                  <a:lnTo>
                    <a:pt x="5807976" y="478231"/>
                  </a:lnTo>
                  <a:lnTo>
                    <a:pt x="5816485" y="488124"/>
                  </a:lnTo>
                  <a:lnTo>
                    <a:pt x="5818835" y="481965"/>
                  </a:lnTo>
                  <a:lnTo>
                    <a:pt x="5824042" y="470217"/>
                  </a:lnTo>
                  <a:lnTo>
                    <a:pt x="5826353" y="464172"/>
                  </a:lnTo>
                  <a:lnTo>
                    <a:pt x="5827827" y="458393"/>
                  </a:lnTo>
                  <a:lnTo>
                    <a:pt x="5829211" y="452755"/>
                  </a:lnTo>
                  <a:lnTo>
                    <a:pt x="5829211" y="445681"/>
                  </a:lnTo>
                  <a:close/>
                </a:path>
                <a:path w="9144000" h="1123315">
                  <a:moveTo>
                    <a:pt x="5837720" y="790879"/>
                  </a:moveTo>
                  <a:lnTo>
                    <a:pt x="5836285" y="789508"/>
                  </a:lnTo>
                  <a:lnTo>
                    <a:pt x="5833465" y="788060"/>
                  </a:lnTo>
                  <a:lnTo>
                    <a:pt x="5832081" y="786688"/>
                  </a:lnTo>
                  <a:lnTo>
                    <a:pt x="5830646" y="788060"/>
                  </a:lnTo>
                  <a:lnTo>
                    <a:pt x="5829211" y="789508"/>
                  </a:lnTo>
                  <a:lnTo>
                    <a:pt x="5830646" y="790879"/>
                  </a:lnTo>
                  <a:lnTo>
                    <a:pt x="5833465" y="792314"/>
                  </a:lnTo>
                  <a:lnTo>
                    <a:pt x="5834900" y="793762"/>
                  </a:lnTo>
                  <a:lnTo>
                    <a:pt x="5836285" y="790879"/>
                  </a:lnTo>
                  <a:lnTo>
                    <a:pt x="5837720" y="790879"/>
                  </a:lnTo>
                  <a:close/>
                </a:path>
                <a:path w="9144000" h="1123315">
                  <a:moveTo>
                    <a:pt x="5847613" y="540461"/>
                  </a:moveTo>
                  <a:lnTo>
                    <a:pt x="5840311" y="534670"/>
                  </a:lnTo>
                  <a:lnTo>
                    <a:pt x="5834888" y="530047"/>
                  </a:lnTo>
                  <a:lnTo>
                    <a:pt x="5830506" y="526757"/>
                  </a:lnTo>
                  <a:lnTo>
                    <a:pt x="5826391" y="524941"/>
                  </a:lnTo>
                  <a:lnTo>
                    <a:pt x="5825007" y="524941"/>
                  </a:lnTo>
                  <a:lnTo>
                    <a:pt x="5820753" y="530567"/>
                  </a:lnTo>
                  <a:lnTo>
                    <a:pt x="5817933" y="534835"/>
                  </a:lnTo>
                  <a:lnTo>
                    <a:pt x="5822124" y="539089"/>
                  </a:lnTo>
                  <a:lnTo>
                    <a:pt x="5826391" y="543280"/>
                  </a:lnTo>
                  <a:lnTo>
                    <a:pt x="5832081" y="546163"/>
                  </a:lnTo>
                  <a:lnTo>
                    <a:pt x="5834900" y="547535"/>
                  </a:lnTo>
                  <a:lnTo>
                    <a:pt x="5839155" y="543280"/>
                  </a:lnTo>
                  <a:lnTo>
                    <a:pt x="5847613" y="540461"/>
                  </a:lnTo>
                  <a:close/>
                </a:path>
                <a:path w="9144000" h="1123315">
                  <a:moveTo>
                    <a:pt x="5871667" y="708863"/>
                  </a:moveTo>
                  <a:lnTo>
                    <a:pt x="5870283" y="707428"/>
                  </a:lnTo>
                  <a:lnTo>
                    <a:pt x="5870283" y="705993"/>
                  </a:lnTo>
                  <a:lnTo>
                    <a:pt x="5868848" y="707428"/>
                  </a:lnTo>
                  <a:lnTo>
                    <a:pt x="5866028" y="708863"/>
                  </a:lnTo>
                  <a:lnTo>
                    <a:pt x="5864580" y="708863"/>
                  </a:lnTo>
                  <a:lnTo>
                    <a:pt x="5866028" y="710247"/>
                  </a:lnTo>
                  <a:lnTo>
                    <a:pt x="5866028" y="711682"/>
                  </a:lnTo>
                  <a:lnTo>
                    <a:pt x="5870283" y="711682"/>
                  </a:lnTo>
                  <a:lnTo>
                    <a:pt x="5870283" y="710247"/>
                  </a:lnTo>
                  <a:lnTo>
                    <a:pt x="5871667" y="710247"/>
                  </a:lnTo>
                  <a:lnTo>
                    <a:pt x="5871667" y="708863"/>
                  </a:lnTo>
                  <a:close/>
                </a:path>
                <a:path w="9144000" h="1123315">
                  <a:moveTo>
                    <a:pt x="5895759" y="114630"/>
                  </a:moveTo>
                  <a:lnTo>
                    <a:pt x="5891504" y="108940"/>
                  </a:lnTo>
                  <a:lnTo>
                    <a:pt x="5887250" y="99047"/>
                  </a:lnTo>
                  <a:lnTo>
                    <a:pt x="5881611" y="97612"/>
                  </a:lnTo>
                  <a:lnTo>
                    <a:pt x="5843778" y="81508"/>
                  </a:lnTo>
                  <a:lnTo>
                    <a:pt x="5832081" y="67932"/>
                  </a:lnTo>
                  <a:lnTo>
                    <a:pt x="5826391" y="69316"/>
                  </a:lnTo>
                  <a:lnTo>
                    <a:pt x="5823572" y="67932"/>
                  </a:lnTo>
                  <a:lnTo>
                    <a:pt x="5823572" y="73571"/>
                  </a:lnTo>
                  <a:lnTo>
                    <a:pt x="5820753" y="80645"/>
                  </a:lnTo>
                  <a:lnTo>
                    <a:pt x="5845683" y="112306"/>
                  </a:lnTo>
                  <a:lnTo>
                    <a:pt x="5878741" y="125907"/>
                  </a:lnTo>
                  <a:lnTo>
                    <a:pt x="5882995" y="123088"/>
                  </a:lnTo>
                  <a:lnTo>
                    <a:pt x="5890069" y="118833"/>
                  </a:lnTo>
                  <a:lnTo>
                    <a:pt x="5895759" y="114630"/>
                  </a:lnTo>
                  <a:close/>
                </a:path>
                <a:path w="9144000" h="1123315">
                  <a:moveTo>
                    <a:pt x="5914123" y="981887"/>
                  </a:moveTo>
                  <a:lnTo>
                    <a:pt x="5908484" y="981887"/>
                  </a:lnTo>
                  <a:lnTo>
                    <a:pt x="5908484" y="986142"/>
                  </a:lnTo>
                  <a:lnTo>
                    <a:pt x="5914123" y="986142"/>
                  </a:lnTo>
                  <a:lnTo>
                    <a:pt x="5914123" y="981887"/>
                  </a:lnTo>
                  <a:close/>
                </a:path>
                <a:path w="9144000" h="1123315">
                  <a:moveTo>
                    <a:pt x="5914123" y="213664"/>
                  </a:moveTo>
                  <a:lnTo>
                    <a:pt x="5911304" y="207975"/>
                  </a:lnTo>
                  <a:lnTo>
                    <a:pt x="5908484" y="207975"/>
                  </a:lnTo>
                  <a:lnTo>
                    <a:pt x="5876633" y="203923"/>
                  </a:lnTo>
                  <a:lnTo>
                    <a:pt x="5860720" y="202222"/>
                  </a:lnTo>
                  <a:lnTo>
                    <a:pt x="5844794" y="200901"/>
                  </a:lnTo>
                  <a:lnTo>
                    <a:pt x="5843359" y="200901"/>
                  </a:lnTo>
                  <a:lnTo>
                    <a:pt x="5837720" y="217868"/>
                  </a:lnTo>
                  <a:lnTo>
                    <a:pt x="5839155" y="219303"/>
                  </a:lnTo>
                  <a:lnTo>
                    <a:pt x="5844629" y="224942"/>
                  </a:lnTo>
                  <a:lnTo>
                    <a:pt x="5850102" y="229387"/>
                  </a:lnTo>
                  <a:lnTo>
                    <a:pt x="5855055" y="233019"/>
                  </a:lnTo>
                  <a:lnTo>
                    <a:pt x="5858942" y="236270"/>
                  </a:lnTo>
                  <a:lnTo>
                    <a:pt x="5872023" y="233527"/>
                  </a:lnTo>
                  <a:lnTo>
                    <a:pt x="5883897" y="231330"/>
                  </a:lnTo>
                  <a:lnTo>
                    <a:pt x="5894984" y="229120"/>
                  </a:lnTo>
                  <a:lnTo>
                    <a:pt x="5905665" y="226377"/>
                  </a:lnTo>
                  <a:lnTo>
                    <a:pt x="5908472" y="224955"/>
                  </a:lnTo>
                  <a:lnTo>
                    <a:pt x="5911304" y="219303"/>
                  </a:lnTo>
                  <a:lnTo>
                    <a:pt x="5912739" y="215049"/>
                  </a:lnTo>
                  <a:lnTo>
                    <a:pt x="5914123" y="213664"/>
                  </a:lnTo>
                  <a:close/>
                </a:path>
                <a:path w="9144000" h="1123315">
                  <a:moveTo>
                    <a:pt x="5928271" y="645198"/>
                  </a:moveTo>
                  <a:lnTo>
                    <a:pt x="5922632" y="639508"/>
                  </a:lnTo>
                  <a:lnTo>
                    <a:pt x="5915558" y="639508"/>
                  </a:lnTo>
                  <a:lnTo>
                    <a:pt x="5909919" y="645198"/>
                  </a:lnTo>
                  <a:lnTo>
                    <a:pt x="5908484" y="649401"/>
                  </a:lnTo>
                  <a:lnTo>
                    <a:pt x="5908484" y="653656"/>
                  </a:lnTo>
                  <a:lnTo>
                    <a:pt x="5912739" y="657910"/>
                  </a:lnTo>
                  <a:lnTo>
                    <a:pt x="5916993" y="664984"/>
                  </a:lnTo>
                  <a:lnTo>
                    <a:pt x="5921197" y="657910"/>
                  </a:lnTo>
                  <a:lnTo>
                    <a:pt x="5926887" y="653656"/>
                  </a:lnTo>
                  <a:lnTo>
                    <a:pt x="5926887" y="649401"/>
                  </a:lnTo>
                  <a:lnTo>
                    <a:pt x="5928271" y="645198"/>
                  </a:lnTo>
                  <a:close/>
                </a:path>
                <a:path w="9144000" h="1123315">
                  <a:moveTo>
                    <a:pt x="5946673" y="981887"/>
                  </a:moveTo>
                  <a:lnTo>
                    <a:pt x="5938736" y="971816"/>
                  </a:lnTo>
                  <a:lnTo>
                    <a:pt x="5934545" y="966571"/>
                  </a:lnTo>
                  <a:lnTo>
                    <a:pt x="5929706" y="960666"/>
                  </a:lnTo>
                  <a:lnTo>
                    <a:pt x="5921197" y="967740"/>
                  </a:lnTo>
                  <a:lnTo>
                    <a:pt x="5915558" y="971994"/>
                  </a:lnTo>
                  <a:lnTo>
                    <a:pt x="5911304" y="977684"/>
                  </a:lnTo>
                  <a:lnTo>
                    <a:pt x="5916993" y="983322"/>
                  </a:lnTo>
                  <a:lnTo>
                    <a:pt x="5924067" y="991831"/>
                  </a:lnTo>
                  <a:lnTo>
                    <a:pt x="5929706" y="993216"/>
                  </a:lnTo>
                  <a:lnTo>
                    <a:pt x="5933960" y="994651"/>
                  </a:lnTo>
                  <a:lnTo>
                    <a:pt x="5941034" y="986142"/>
                  </a:lnTo>
                  <a:lnTo>
                    <a:pt x="5946673" y="981887"/>
                  </a:lnTo>
                  <a:close/>
                </a:path>
                <a:path w="9144000" h="1123315">
                  <a:moveTo>
                    <a:pt x="5967908" y="271640"/>
                  </a:moveTo>
                  <a:lnTo>
                    <a:pt x="5963653" y="270268"/>
                  </a:lnTo>
                  <a:lnTo>
                    <a:pt x="5958014" y="266001"/>
                  </a:lnTo>
                  <a:lnTo>
                    <a:pt x="5953760" y="266001"/>
                  </a:lnTo>
                  <a:lnTo>
                    <a:pt x="5943066" y="267144"/>
                  </a:lnTo>
                  <a:lnTo>
                    <a:pt x="5935027" y="272008"/>
                  </a:lnTo>
                  <a:lnTo>
                    <a:pt x="5930697" y="279514"/>
                  </a:lnTo>
                  <a:lnTo>
                    <a:pt x="5931141" y="288607"/>
                  </a:lnTo>
                  <a:lnTo>
                    <a:pt x="5932525" y="294309"/>
                  </a:lnTo>
                  <a:lnTo>
                    <a:pt x="5939599" y="299935"/>
                  </a:lnTo>
                  <a:lnTo>
                    <a:pt x="5945302" y="301383"/>
                  </a:lnTo>
                  <a:lnTo>
                    <a:pt x="5953785" y="299300"/>
                  </a:lnTo>
                  <a:lnTo>
                    <a:pt x="5961367" y="292341"/>
                  </a:lnTo>
                  <a:lnTo>
                    <a:pt x="5966561" y="282448"/>
                  </a:lnTo>
                  <a:lnTo>
                    <a:pt x="5967908" y="271640"/>
                  </a:lnTo>
                  <a:close/>
                </a:path>
                <a:path w="9144000" h="1123315">
                  <a:moveTo>
                    <a:pt x="5982055" y="42456"/>
                  </a:moveTo>
                  <a:lnTo>
                    <a:pt x="5977801" y="39636"/>
                  </a:lnTo>
                  <a:lnTo>
                    <a:pt x="5974981" y="35382"/>
                  </a:lnTo>
                  <a:lnTo>
                    <a:pt x="5970727" y="33934"/>
                  </a:lnTo>
                  <a:lnTo>
                    <a:pt x="5967908" y="33934"/>
                  </a:lnTo>
                  <a:lnTo>
                    <a:pt x="5965088" y="38188"/>
                  </a:lnTo>
                  <a:lnTo>
                    <a:pt x="5962269" y="41008"/>
                  </a:lnTo>
                  <a:lnTo>
                    <a:pt x="5965088" y="45262"/>
                  </a:lnTo>
                  <a:lnTo>
                    <a:pt x="5969343" y="48082"/>
                  </a:lnTo>
                  <a:lnTo>
                    <a:pt x="5972162" y="52349"/>
                  </a:lnTo>
                  <a:lnTo>
                    <a:pt x="5982055" y="42456"/>
                  </a:lnTo>
                  <a:close/>
                </a:path>
                <a:path w="9144000" h="1123315">
                  <a:moveTo>
                    <a:pt x="6001905" y="932370"/>
                  </a:moveTo>
                  <a:lnTo>
                    <a:pt x="5999035" y="930986"/>
                  </a:lnTo>
                  <a:lnTo>
                    <a:pt x="5996216" y="928166"/>
                  </a:lnTo>
                  <a:lnTo>
                    <a:pt x="5993396" y="926731"/>
                  </a:lnTo>
                  <a:lnTo>
                    <a:pt x="5991949" y="926731"/>
                  </a:lnTo>
                  <a:lnTo>
                    <a:pt x="5989129" y="929551"/>
                  </a:lnTo>
                  <a:lnTo>
                    <a:pt x="5986310" y="930986"/>
                  </a:lnTo>
                  <a:lnTo>
                    <a:pt x="5987758" y="933805"/>
                  </a:lnTo>
                  <a:lnTo>
                    <a:pt x="5989129" y="936625"/>
                  </a:lnTo>
                  <a:lnTo>
                    <a:pt x="5991949" y="940879"/>
                  </a:lnTo>
                  <a:lnTo>
                    <a:pt x="5996216" y="938060"/>
                  </a:lnTo>
                  <a:lnTo>
                    <a:pt x="6001905" y="932370"/>
                  </a:lnTo>
                  <a:close/>
                </a:path>
                <a:path w="9144000" h="1123315">
                  <a:moveTo>
                    <a:pt x="6011799" y="0"/>
                  </a:moveTo>
                  <a:lnTo>
                    <a:pt x="5972162" y="0"/>
                  </a:lnTo>
                  <a:lnTo>
                    <a:pt x="5969343" y="2819"/>
                  </a:lnTo>
                  <a:lnTo>
                    <a:pt x="5965088" y="5638"/>
                  </a:lnTo>
                  <a:lnTo>
                    <a:pt x="5962269" y="7073"/>
                  </a:lnTo>
                  <a:lnTo>
                    <a:pt x="5962269" y="15595"/>
                  </a:lnTo>
                  <a:lnTo>
                    <a:pt x="5963653" y="15595"/>
                  </a:lnTo>
                  <a:lnTo>
                    <a:pt x="5969343" y="18415"/>
                  </a:lnTo>
                  <a:lnTo>
                    <a:pt x="5976417" y="21221"/>
                  </a:lnTo>
                  <a:lnTo>
                    <a:pt x="5982055" y="19786"/>
                  </a:lnTo>
                  <a:lnTo>
                    <a:pt x="5989485" y="17195"/>
                  </a:lnTo>
                  <a:lnTo>
                    <a:pt x="5996927" y="13792"/>
                  </a:lnTo>
                  <a:lnTo>
                    <a:pt x="6004369" y="9855"/>
                  </a:lnTo>
                  <a:lnTo>
                    <a:pt x="6011799" y="5638"/>
                  </a:lnTo>
                  <a:lnTo>
                    <a:pt x="6011799" y="0"/>
                  </a:lnTo>
                  <a:close/>
                </a:path>
                <a:path w="9144000" h="1123315">
                  <a:moveTo>
                    <a:pt x="6014618" y="523494"/>
                  </a:moveTo>
                  <a:lnTo>
                    <a:pt x="6010364" y="522058"/>
                  </a:lnTo>
                  <a:lnTo>
                    <a:pt x="6006109" y="522058"/>
                  </a:lnTo>
                  <a:lnTo>
                    <a:pt x="6000470" y="520674"/>
                  </a:lnTo>
                  <a:lnTo>
                    <a:pt x="5996216" y="522058"/>
                  </a:lnTo>
                  <a:lnTo>
                    <a:pt x="5991949" y="526313"/>
                  </a:lnTo>
                  <a:lnTo>
                    <a:pt x="5986310" y="530567"/>
                  </a:lnTo>
                  <a:lnTo>
                    <a:pt x="5989129" y="532015"/>
                  </a:lnTo>
                  <a:lnTo>
                    <a:pt x="5991949" y="533387"/>
                  </a:lnTo>
                  <a:lnTo>
                    <a:pt x="5993396" y="533387"/>
                  </a:lnTo>
                  <a:lnTo>
                    <a:pt x="6000470" y="530567"/>
                  </a:lnTo>
                  <a:lnTo>
                    <a:pt x="6007544" y="526313"/>
                  </a:lnTo>
                  <a:lnTo>
                    <a:pt x="6014618" y="523494"/>
                  </a:lnTo>
                  <a:close/>
                </a:path>
                <a:path w="9144000" h="1123315">
                  <a:moveTo>
                    <a:pt x="6031585" y="459828"/>
                  </a:moveTo>
                  <a:lnTo>
                    <a:pt x="6030214" y="457009"/>
                  </a:lnTo>
                  <a:lnTo>
                    <a:pt x="6025947" y="449935"/>
                  </a:lnTo>
                  <a:lnTo>
                    <a:pt x="6024511" y="451319"/>
                  </a:lnTo>
                  <a:lnTo>
                    <a:pt x="6017438" y="455574"/>
                  </a:lnTo>
                  <a:lnTo>
                    <a:pt x="6010364" y="461264"/>
                  </a:lnTo>
                  <a:lnTo>
                    <a:pt x="6004725" y="466902"/>
                  </a:lnTo>
                  <a:lnTo>
                    <a:pt x="6007544" y="469722"/>
                  </a:lnTo>
                  <a:lnTo>
                    <a:pt x="6008979" y="473976"/>
                  </a:lnTo>
                  <a:lnTo>
                    <a:pt x="6013183" y="481050"/>
                  </a:lnTo>
                  <a:lnTo>
                    <a:pt x="6018250" y="475145"/>
                  </a:lnTo>
                  <a:lnTo>
                    <a:pt x="6027331" y="464934"/>
                  </a:lnTo>
                  <a:lnTo>
                    <a:pt x="6031585" y="459828"/>
                  </a:lnTo>
                  <a:close/>
                </a:path>
                <a:path w="9144000" h="1123315">
                  <a:moveTo>
                    <a:pt x="6048565" y="822058"/>
                  </a:moveTo>
                  <a:lnTo>
                    <a:pt x="6045746" y="819175"/>
                  </a:lnTo>
                  <a:lnTo>
                    <a:pt x="6044362" y="814984"/>
                  </a:lnTo>
                  <a:lnTo>
                    <a:pt x="6042926" y="814984"/>
                  </a:lnTo>
                  <a:lnTo>
                    <a:pt x="6037288" y="817803"/>
                  </a:lnTo>
                  <a:lnTo>
                    <a:pt x="6031585" y="822058"/>
                  </a:lnTo>
                  <a:lnTo>
                    <a:pt x="6027331" y="826249"/>
                  </a:lnTo>
                  <a:lnTo>
                    <a:pt x="6028766" y="831951"/>
                  </a:lnTo>
                  <a:lnTo>
                    <a:pt x="6028766" y="833323"/>
                  </a:lnTo>
                  <a:lnTo>
                    <a:pt x="6034405" y="829132"/>
                  </a:lnTo>
                  <a:lnTo>
                    <a:pt x="6041491" y="826249"/>
                  </a:lnTo>
                  <a:lnTo>
                    <a:pt x="6048565" y="822058"/>
                  </a:lnTo>
                  <a:close/>
                </a:path>
                <a:path w="9144000" h="1123315">
                  <a:moveTo>
                    <a:pt x="6064148" y="761199"/>
                  </a:moveTo>
                  <a:lnTo>
                    <a:pt x="6053531" y="760806"/>
                  </a:lnTo>
                  <a:lnTo>
                    <a:pt x="6042926" y="760145"/>
                  </a:lnTo>
                  <a:lnTo>
                    <a:pt x="6032309" y="760018"/>
                  </a:lnTo>
                  <a:lnTo>
                    <a:pt x="5990463" y="771715"/>
                  </a:lnTo>
                  <a:lnTo>
                    <a:pt x="5973597" y="792314"/>
                  </a:lnTo>
                  <a:lnTo>
                    <a:pt x="5974981" y="799388"/>
                  </a:lnTo>
                  <a:lnTo>
                    <a:pt x="5976417" y="805027"/>
                  </a:lnTo>
                  <a:lnTo>
                    <a:pt x="5984875" y="809282"/>
                  </a:lnTo>
                  <a:lnTo>
                    <a:pt x="5984875" y="810729"/>
                  </a:lnTo>
                  <a:lnTo>
                    <a:pt x="5998108" y="809205"/>
                  </a:lnTo>
                  <a:lnTo>
                    <a:pt x="6010021" y="808062"/>
                  </a:lnTo>
                  <a:lnTo>
                    <a:pt x="6020320" y="806132"/>
                  </a:lnTo>
                  <a:lnTo>
                    <a:pt x="6028766" y="802208"/>
                  </a:lnTo>
                  <a:lnTo>
                    <a:pt x="6038672" y="793623"/>
                  </a:lnTo>
                  <a:lnTo>
                    <a:pt x="6047524" y="783310"/>
                  </a:lnTo>
                  <a:lnTo>
                    <a:pt x="6055830" y="772185"/>
                  </a:lnTo>
                  <a:lnTo>
                    <a:pt x="6064148" y="761199"/>
                  </a:lnTo>
                  <a:close/>
                </a:path>
                <a:path w="9144000" h="1123315">
                  <a:moveTo>
                    <a:pt x="6083947" y="216484"/>
                  </a:moveTo>
                  <a:lnTo>
                    <a:pt x="6081128" y="210794"/>
                  </a:lnTo>
                  <a:lnTo>
                    <a:pt x="6079744" y="206590"/>
                  </a:lnTo>
                  <a:lnTo>
                    <a:pt x="6078309" y="202336"/>
                  </a:lnTo>
                  <a:lnTo>
                    <a:pt x="6075489" y="205155"/>
                  </a:lnTo>
                  <a:lnTo>
                    <a:pt x="6071222" y="206590"/>
                  </a:lnTo>
                  <a:lnTo>
                    <a:pt x="6069787" y="210794"/>
                  </a:lnTo>
                  <a:lnTo>
                    <a:pt x="6069787" y="215049"/>
                  </a:lnTo>
                  <a:lnTo>
                    <a:pt x="6071222" y="219303"/>
                  </a:lnTo>
                  <a:lnTo>
                    <a:pt x="6075489" y="223558"/>
                  </a:lnTo>
                  <a:lnTo>
                    <a:pt x="6079744" y="219303"/>
                  </a:lnTo>
                  <a:lnTo>
                    <a:pt x="6083947" y="216484"/>
                  </a:lnTo>
                  <a:close/>
                </a:path>
                <a:path w="9144000" h="1123315">
                  <a:moveTo>
                    <a:pt x="6089637" y="331063"/>
                  </a:moveTo>
                  <a:lnTo>
                    <a:pt x="6088202" y="329679"/>
                  </a:lnTo>
                  <a:lnTo>
                    <a:pt x="6083947" y="325424"/>
                  </a:lnTo>
                  <a:lnTo>
                    <a:pt x="6082563" y="328244"/>
                  </a:lnTo>
                  <a:lnTo>
                    <a:pt x="6079744" y="329679"/>
                  </a:lnTo>
                  <a:lnTo>
                    <a:pt x="6079744" y="332498"/>
                  </a:lnTo>
                  <a:lnTo>
                    <a:pt x="6081128" y="335318"/>
                  </a:lnTo>
                  <a:lnTo>
                    <a:pt x="6082563" y="338137"/>
                  </a:lnTo>
                  <a:lnTo>
                    <a:pt x="6085383" y="335318"/>
                  </a:lnTo>
                  <a:lnTo>
                    <a:pt x="6088202" y="333933"/>
                  </a:lnTo>
                  <a:lnTo>
                    <a:pt x="6089637" y="331063"/>
                  </a:lnTo>
                  <a:close/>
                </a:path>
                <a:path w="9144000" h="1123315">
                  <a:moveTo>
                    <a:pt x="6091021" y="91973"/>
                  </a:moveTo>
                  <a:lnTo>
                    <a:pt x="6076861" y="86334"/>
                  </a:lnTo>
                  <a:lnTo>
                    <a:pt x="6069215" y="90601"/>
                  </a:lnTo>
                  <a:lnTo>
                    <a:pt x="6061303" y="95148"/>
                  </a:lnTo>
                  <a:lnTo>
                    <a:pt x="6053391" y="100228"/>
                  </a:lnTo>
                  <a:lnTo>
                    <a:pt x="6045746" y="106121"/>
                  </a:lnTo>
                  <a:lnTo>
                    <a:pt x="6044362" y="107556"/>
                  </a:lnTo>
                  <a:lnTo>
                    <a:pt x="6042926" y="116014"/>
                  </a:lnTo>
                  <a:lnTo>
                    <a:pt x="6044285" y="118681"/>
                  </a:lnTo>
                  <a:lnTo>
                    <a:pt x="6045746" y="121704"/>
                  </a:lnTo>
                  <a:lnTo>
                    <a:pt x="6051435" y="125907"/>
                  </a:lnTo>
                  <a:lnTo>
                    <a:pt x="6052820" y="125907"/>
                  </a:lnTo>
                  <a:lnTo>
                    <a:pt x="6088202" y="107556"/>
                  </a:lnTo>
                  <a:lnTo>
                    <a:pt x="6089637" y="100482"/>
                  </a:lnTo>
                  <a:lnTo>
                    <a:pt x="6090932" y="95148"/>
                  </a:lnTo>
                  <a:lnTo>
                    <a:pt x="6091021" y="91973"/>
                  </a:lnTo>
                  <a:close/>
                </a:path>
                <a:path w="9144000" h="1123315">
                  <a:moveTo>
                    <a:pt x="6100965" y="974813"/>
                  </a:moveTo>
                  <a:lnTo>
                    <a:pt x="6089637" y="971994"/>
                  </a:lnTo>
                  <a:lnTo>
                    <a:pt x="6082563" y="970610"/>
                  </a:lnTo>
                  <a:lnTo>
                    <a:pt x="6076861" y="969175"/>
                  </a:lnTo>
                  <a:lnTo>
                    <a:pt x="6075489" y="970610"/>
                  </a:lnTo>
                  <a:lnTo>
                    <a:pt x="6072670" y="976249"/>
                  </a:lnTo>
                  <a:lnTo>
                    <a:pt x="6071222" y="979068"/>
                  </a:lnTo>
                  <a:lnTo>
                    <a:pt x="6085383" y="984758"/>
                  </a:lnTo>
                  <a:lnTo>
                    <a:pt x="6091021" y="986142"/>
                  </a:lnTo>
                  <a:lnTo>
                    <a:pt x="6092456" y="986142"/>
                  </a:lnTo>
                  <a:lnTo>
                    <a:pt x="6095276" y="980503"/>
                  </a:lnTo>
                  <a:lnTo>
                    <a:pt x="6100965" y="974813"/>
                  </a:lnTo>
                  <a:close/>
                </a:path>
                <a:path w="9144000" h="1123315">
                  <a:moveTo>
                    <a:pt x="6113678" y="1109230"/>
                  </a:moveTo>
                  <a:lnTo>
                    <a:pt x="6112243" y="1106411"/>
                  </a:lnTo>
                  <a:lnTo>
                    <a:pt x="6110859" y="1102156"/>
                  </a:lnTo>
                  <a:lnTo>
                    <a:pt x="6109424" y="1099337"/>
                  </a:lnTo>
                  <a:lnTo>
                    <a:pt x="6106604" y="1100772"/>
                  </a:lnTo>
                  <a:lnTo>
                    <a:pt x="6103785" y="1102156"/>
                  </a:lnTo>
                  <a:lnTo>
                    <a:pt x="6102350" y="1103591"/>
                  </a:lnTo>
                  <a:lnTo>
                    <a:pt x="6103785" y="1106411"/>
                  </a:lnTo>
                  <a:lnTo>
                    <a:pt x="6103785" y="1110665"/>
                  </a:lnTo>
                  <a:lnTo>
                    <a:pt x="6106604" y="1110665"/>
                  </a:lnTo>
                  <a:lnTo>
                    <a:pt x="6108039" y="1112100"/>
                  </a:lnTo>
                  <a:lnTo>
                    <a:pt x="6110859" y="1109230"/>
                  </a:lnTo>
                  <a:lnTo>
                    <a:pt x="6113678" y="1109230"/>
                  </a:lnTo>
                  <a:close/>
                </a:path>
                <a:path w="9144000" h="1123315">
                  <a:moveTo>
                    <a:pt x="6126404" y="650836"/>
                  </a:moveTo>
                  <a:lnTo>
                    <a:pt x="6125019" y="648017"/>
                  </a:lnTo>
                  <a:lnTo>
                    <a:pt x="6120765" y="645198"/>
                  </a:lnTo>
                  <a:lnTo>
                    <a:pt x="6117945" y="643763"/>
                  </a:lnTo>
                  <a:lnTo>
                    <a:pt x="6116498" y="643763"/>
                  </a:lnTo>
                  <a:lnTo>
                    <a:pt x="6112243" y="649401"/>
                  </a:lnTo>
                  <a:lnTo>
                    <a:pt x="6112243" y="655091"/>
                  </a:lnTo>
                  <a:lnTo>
                    <a:pt x="6116498" y="657910"/>
                  </a:lnTo>
                  <a:lnTo>
                    <a:pt x="6120765" y="662165"/>
                  </a:lnTo>
                  <a:lnTo>
                    <a:pt x="6123584" y="656475"/>
                  </a:lnTo>
                  <a:lnTo>
                    <a:pt x="6126404" y="652272"/>
                  </a:lnTo>
                  <a:lnTo>
                    <a:pt x="6126404" y="650836"/>
                  </a:lnTo>
                  <a:close/>
                </a:path>
                <a:path w="9144000" h="1123315">
                  <a:moveTo>
                    <a:pt x="6161773" y="288607"/>
                  </a:moveTo>
                  <a:lnTo>
                    <a:pt x="6156134" y="280162"/>
                  </a:lnTo>
                  <a:lnTo>
                    <a:pt x="6151880" y="273088"/>
                  </a:lnTo>
                  <a:lnTo>
                    <a:pt x="6146241" y="271640"/>
                  </a:lnTo>
                  <a:lnTo>
                    <a:pt x="6143422" y="270268"/>
                  </a:lnTo>
                  <a:lnTo>
                    <a:pt x="6139167" y="277342"/>
                  </a:lnTo>
                  <a:lnTo>
                    <a:pt x="6134913" y="281533"/>
                  </a:lnTo>
                  <a:lnTo>
                    <a:pt x="6139167" y="287235"/>
                  </a:lnTo>
                  <a:lnTo>
                    <a:pt x="6141986" y="294309"/>
                  </a:lnTo>
                  <a:lnTo>
                    <a:pt x="6146241" y="297129"/>
                  </a:lnTo>
                  <a:lnTo>
                    <a:pt x="6149060" y="298564"/>
                  </a:lnTo>
                  <a:lnTo>
                    <a:pt x="6154699" y="292862"/>
                  </a:lnTo>
                  <a:lnTo>
                    <a:pt x="6161773" y="288607"/>
                  </a:lnTo>
                  <a:close/>
                </a:path>
                <a:path w="9144000" h="1123315">
                  <a:moveTo>
                    <a:pt x="6170295" y="981887"/>
                  </a:moveTo>
                  <a:lnTo>
                    <a:pt x="6159551" y="974331"/>
                  </a:lnTo>
                  <a:lnTo>
                    <a:pt x="6150292" y="967041"/>
                  </a:lnTo>
                  <a:lnTo>
                    <a:pt x="6141821" y="960818"/>
                  </a:lnTo>
                  <a:lnTo>
                    <a:pt x="6133477" y="956462"/>
                  </a:lnTo>
                  <a:lnTo>
                    <a:pt x="6128575" y="956195"/>
                  </a:lnTo>
                  <a:lnTo>
                    <a:pt x="6122886" y="958735"/>
                  </a:lnTo>
                  <a:lnTo>
                    <a:pt x="6117171" y="962609"/>
                  </a:lnTo>
                  <a:lnTo>
                    <a:pt x="6112243" y="966355"/>
                  </a:lnTo>
                  <a:lnTo>
                    <a:pt x="6109424" y="969175"/>
                  </a:lnTo>
                  <a:lnTo>
                    <a:pt x="6110859" y="984758"/>
                  </a:lnTo>
                  <a:lnTo>
                    <a:pt x="6113678" y="984758"/>
                  </a:lnTo>
                  <a:lnTo>
                    <a:pt x="6123229" y="987666"/>
                  </a:lnTo>
                  <a:lnTo>
                    <a:pt x="6132779" y="990041"/>
                  </a:lnTo>
                  <a:lnTo>
                    <a:pt x="6142342" y="991908"/>
                  </a:lnTo>
                  <a:lnTo>
                    <a:pt x="6151880" y="993216"/>
                  </a:lnTo>
                  <a:lnTo>
                    <a:pt x="6156134" y="993216"/>
                  </a:lnTo>
                  <a:lnTo>
                    <a:pt x="6160401" y="987577"/>
                  </a:lnTo>
                  <a:lnTo>
                    <a:pt x="6170295" y="981887"/>
                  </a:lnTo>
                  <a:close/>
                </a:path>
                <a:path w="9144000" h="1123315">
                  <a:moveTo>
                    <a:pt x="6183007" y="817803"/>
                  </a:moveTo>
                  <a:lnTo>
                    <a:pt x="6177369" y="814984"/>
                  </a:lnTo>
                  <a:lnTo>
                    <a:pt x="6174549" y="812101"/>
                  </a:lnTo>
                  <a:lnTo>
                    <a:pt x="6168860" y="814984"/>
                  </a:lnTo>
                  <a:lnTo>
                    <a:pt x="6168860" y="820623"/>
                  </a:lnTo>
                  <a:lnTo>
                    <a:pt x="6167475" y="823442"/>
                  </a:lnTo>
                  <a:lnTo>
                    <a:pt x="6168860" y="824877"/>
                  </a:lnTo>
                  <a:lnTo>
                    <a:pt x="6173114" y="829132"/>
                  </a:lnTo>
                  <a:lnTo>
                    <a:pt x="6174549" y="827697"/>
                  </a:lnTo>
                  <a:lnTo>
                    <a:pt x="6177369" y="826249"/>
                  </a:lnTo>
                  <a:lnTo>
                    <a:pt x="6178804" y="823442"/>
                  </a:lnTo>
                  <a:lnTo>
                    <a:pt x="6183007" y="817803"/>
                  </a:lnTo>
                  <a:close/>
                </a:path>
                <a:path w="9144000" h="1123315">
                  <a:moveTo>
                    <a:pt x="6221260" y="384835"/>
                  </a:moveTo>
                  <a:lnTo>
                    <a:pt x="6183147" y="359778"/>
                  </a:lnTo>
                  <a:lnTo>
                    <a:pt x="6173114" y="363613"/>
                  </a:lnTo>
                  <a:lnTo>
                    <a:pt x="6170295" y="366433"/>
                  </a:lnTo>
                  <a:lnTo>
                    <a:pt x="6168860" y="376377"/>
                  </a:lnTo>
                  <a:lnTo>
                    <a:pt x="6170295" y="380580"/>
                  </a:lnTo>
                  <a:lnTo>
                    <a:pt x="6178296" y="391604"/>
                  </a:lnTo>
                  <a:lnTo>
                    <a:pt x="6188684" y="398640"/>
                  </a:lnTo>
                  <a:lnTo>
                    <a:pt x="6200127" y="400900"/>
                  </a:lnTo>
                  <a:lnTo>
                    <a:pt x="6211316" y="397598"/>
                  </a:lnTo>
                  <a:lnTo>
                    <a:pt x="6215570" y="394728"/>
                  </a:lnTo>
                  <a:lnTo>
                    <a:pt x="6218390" y="387654"/>
                  </a:lnTo>
                  <a:lnTo>
                    <a:pt x="6221260" y="384835"/>
                  </a:lnTo>
                  <a:close/>
                </a:path>
                <a:path w="9144000" h="1123315">
                  <a:moveTo>
                    <a:pt x="6239611" y="140055"/>
                  </a:moveTo>
                  <a:lnTo>
                    <a:pt x="6228334" y="137236"/>
                  </a:lnTo>
                  <a:lnTo>
                    <a:pt x="6218390" y="137236"/>
                  </a:lnTo>
                  <a:lnTo>
                    <a:pt x="6214186" y="138671"/>
                  </a:lnTo>
                  <a:lnTo>
                    <a:pt x="6209931" y="140055"/>
                  </a:lnTo>
                  <a:lnTo>
                    <a:pt x="6214186" y="141490"/>
                  </a:lnTo>
                  <a:lnTo>
                    <a:pt x="6219825" y="144310"/>
                  </a:lnTo>
                  <a:lnTo>
                    <a:pt x="6224079" y="145745"/>
                  </a:lnTo>
                  <a:lnTo>
                    <a:pt x="6229718" y="144310"/>
                  </a:lnTo>
                  <a:lnTo>
                    <a:pt x="6233973" y="141490"/>
                  </a:lnTo>
                  <a:lnTo>
                    <a:pt x="6239611" y="140055"/>
                  </a:lnTo>
                  <a:close/>
                </a:path>
                <a:path w="9144000" h="1123315">
                  <a:moveTo>
                    <a:pt x="6241046" y="517867"/>
                  </a:moveTo>
                  <a:lnTo>
                    <a:pt x="6235408" y="516420"/>
                  </a:lnTo>
                  <a:lnTo>
                    <a:pt x="6229718" y="513600"/>
                  </a:lnTo>
                  <a:lnTo>
                    <a:pt x="6225464" y="516420"/>
                  </a:lnTo>
                  <a:lnTo>
                    <a:pt x="6218898" y="519036"/>
                  </a:lnTo>
                  <a:lnTo>
                    <a:pt x="6212052" y="522439"/>
                  </a:lnTo>
                  <a:lnTo>
                    <a:pt x="6205194" y="526376"/>
                  </a:lnTo>
                  <a:lnTo>
                    <a:pt x="6198590" y="530567"/>
                  </a:lnTo>
                  <a:lnTo>
                    <a:pt x="6197155" y="530567"/>
                  </a:lnTo>
                  <a:lnTo>
                    <a:pt x="6198590" y="536206"/>
                  </a:lnTo>
                  <a:lnTo>
                    <a:pt x="6198590" y="539089"/>
                  </a:lnTo>
                  <a:lnTo>
                    <a:pt x="6200038" y="540461"/>
                  </a:lnTo>
                  <a:lnTo>
                    <a:pt x="6201410" y="540461"/>
                  </a:lnTo>
                  <a:lnTo>
                    <a:pt x="6204229" y="541909"/>
                  </a:lnTo>
                  <a:lnTo>
                    <a:pt x="6210617" y="538695"/>
                  </a:lnTo>
                  <a:lnTo>
                    <a:pt x="6236792" y="520674"/>
                  </a:lnTo>
                  <a:lnTo>
                    <a:pt x="6241046" y="517867"/>
                  </a:lnTo>
                  <a:close/>
                </a:path>
                <a:path w="9144000" h="1123315">
                  <a:moveTo>
                    <a:pt x="6250952" y="780986"/>
                  </a:moveTo>
                  <a:lnTo>
                    <a:pt x="6246685" y="773912"/>
                  </a:lnTo>
                  <a:lnTo>
                    <a:pt x="6243866" y="772541"/>
                  </a:lnTo>
                  <a:lnTo>
                    <a:pt x="6236792" y="769658"/>
                  </a:lnTo>
                  <a:lnTo>
                    <a:pt x="6229718" y="768273"/>
                  </a:lnTo>
                  <a:lnTo>
                    <a:pt x="6226899" y="768273"/>
                  </a:lnTo>
                  <a:lnTo>
                    <a:pt x="6215697" y="768616"/>
                  </a:lnTo>
                  <a:lnTo>
                    <a:pt x="6206363" y="770928"/>
                  </a:lnTo>
                  <a:lnTo>
                    <a:pt x="6200216" y="777227"/>
                  </a:lnTo>
                  <a:lnTo>
                    <a:pt x="6198590" y="789508"/>
                  </a:lnTo>
                  <a:lnTo>
                    <a:pt x="6201257" y="794727"/>
                  </a:lnTo>
                  <a:lnTo>
                    <a:pt x="6206020" y="800633"/>
                  </a:lnTo>
                  <a:lnTo>
                    <a:pt x="6211316" y="805218"/>
                  </a:lnTo>
                  <a:lnTo>
                    <a:pt x="6215570" y="806475"/>
                  </a:lnTo>
                  <a:lnTo>
                    <a:pt x="6225883" y="804938"/>
                  </a:lnTo>
                  <a:lnTo>
                    <a:pt x="6236449" y="803821"/>
                  </a:lnTo>
                  <a:lnTo>
                    <a:pt x="6245415" y="798715"/>
                  </a:lnTo>
                  <a:lnTo>
                    <a:pt x="6250952" y="785241"/>
                  </a:lnTo>
                  <a:lnTo>
                    <a:pt x="6250952" y="780986"/>
                  </a:lnTo>
                  <a:close/>
                </a:path>
                <a:path w="9144000" h="1123315">
                  <a:moveTo>
                    <a:pt x="6258026" y="408876"/>
                  </a:moveTo>
                  <a:lnTo>
                    <a:pt x="6256642" y="406057"/>
                  </a:lnTo>
                  <a:lnTo>
                    <a:pt x="6253772" y="403237"/>
                  </a:lnTo>
                  <a:lnTo>
                    <a:pt x="6250952" y="403237"/>
                  </a:lnTo>
                  <a:lnTo>
                    <a:pt x="6248133" y="406057"/>
                  </a:lnTo>
                  <a:lnTo>
                    <a:pt x="6246685" y="408876"/>
                  </a:lnTo>
                  <a:lnTo>
                    <a:pt x="6248133" y="411746"/>
                  </a:lnTo>
                  <a:lnTo>
                    <a:pt x="6250952" y="414566"/>
                  </a:lnTo>
                  <a:lnTo>
                    <a:pt x="6255207" y="414566"/>
                  </a:lnTo>
                  <a:lnTo>
                    <a:pt x="6256642" y="410311"/>
                  </a:lnTo>
                  <a:lnTo>
                    <a:pt x="6258026" y="408876"/>
                  </a:lnTo>
                  <a:close/>
                </a:path>
                <a:path w="9144000" h="1123315">
                  <a:moveTo>
                    <a:pt x="6265100" y="475411"/>
                  </a:moveTo>
                  <a:lnTo>
                    <a:pt x="6260935" y="459828"/>
                  </a:lnTo>
                  <a:lnTo>
                    <a:pt x="6251841" y="446049"/>
                  </a:lnTo>
                  <a:lnTo>
                    <a:pt x="6239827" y="436016"/>
                  </a:lnTo>
                  <a:lnTo>
                    <a:pt x="6226899" y="431533"/>
                  </a:lnTo>
                  <a:lnTo>
                    <a:pt x="6224079" y="431533"/>
                  </a:lnTo>
                  <a:lnTo>
                    <a:pt x="6218390" y="434352"/>
                  </a:lnTo>
                  <a:lnTo>
                    <a:pt x="6218390" y="437172"/>
                  </a:lnTo>
                  <a:lnTo>
                    <a:pt x="6219761" y="450888"/>
                  </a:lnTo>
                  <a:lnTo>
                    <a:pt x="6226175" y="459803"/>
                  </a:lnTo>
                  <a:lnTo>
                    <a:pt x="6234735" y="466636"/>
                  </a:lnTo>
                  <a:lnTo>
                    <a:pt x="6242494" y="473976"/>
                  </a:lnTo>
                  <a:lnTo>
                    <a:pt x="6245314" y="478231"/>
                  </a:lnTo>
                  <a:lnTo>
                    <a:pt x="6250952" y="481050"/>
                  </a:lnTo>
                  <a:lnTo>
                    <a:pt x="6255207" y="482485"/>
                  </a:lnTo>
                  <a:lnTo>
                    <a:pt x="6259461" y="482485"/>
                  </a:lnTo>
                  <a:lnTo>
                    <a:pt x="6262281" y="478231"/>
                  </a:lnTo>
                  <a:lnTo>
                    <a:pt x="6265100" y="475411"/>
                  </a:lnTo>
                  <a:close/>
                </a:path>
                <a:path w="9144000" h="1123315">
                  <a:moveTo>
                    <a:pt x="6289141" y="986142"/>
                  </a:moveTo>
                  <a:lnTo>
                    <a:pt x="6286322" y="983322"/>
                  </a:lnTo>
                  <a:lnTo>
                    <a:pt x="6284950" y="980503"/>
                  </a:lnTo>
                  <a:lnTo>
                    <a:pt x="6283503" y="981887"/>
                  </a:lnTo>
                  <a:lnTo>
                    <a:pt x="6280683" y="983322"/>
                  </a:lnTo>
                  <a:lnTo>
                    <a:pt x="6279248" y="984758"/>
                  </a:lnTo>
                  <a:lnTo>
                    <a:pt x="6279248" y="986142"/>
                  </a:lnTo>
                  <a:lnTo>
                    <a:pt x="6280683" y="988961"/>
                  </a:lnTo>
                  <a:lnTo>
                    <a:pt x="6282067" y="991831"/>
                  </a:lnTo>
                  <a:lnTo>
                    <a:pt x="6284950" y="990396"/>
                  </a:lnTo>
                  <a:lnTo>
                    <a:pt x="6287770" y="987577"/>
                  </a:lnTo>
                  <a:lnTo>
                    <a:pt x="6289141" y="986142"/>
                  </a:lnTo>
                  <a:close/>
                </a:path>
                <a:path w="9144000" h="1123315">
                  <a:moveTo>
                    <a:pt x="6316065" y="328244"/>
                  </a:moveTo>
                  <a:lnTo>
                    <a:pt x="6311811" y="322605"/>
                  </a:lnTo>
                  <a:lnTo>
                    <a:pt x="6308991" y="315531"/>
                  </a:lnTo>
                  <a:lnTo>
                    <a:pt x="6303302" y="323989"/>
                  </a:lnTo>
                  <a:lnTo>
                    <a:pt x="6299098" y="328244"/>
                  </a:lnTo>
                  <a:lnTo>
                    <a:pt x="6299098" y="335318"/>
                  </a:lnTo>
                  <a:lnTo>
                    <a:pt x="6303302" y="338137"/>
                  </a:lnTo>
                  <a:lnTo>
                    <a:pt x="6304737" y="342392"/>
                  </a:lnTo>
                  <a:lnTo>
                    <a:pt x="6307556" y="338137"/>
                  </a:lnTo>
                  <a:lnTo>
                    <a:pt x="6313246" y="335318"/>
                  </a:lnTo>
                  <a:lnTo>
                    <a:pt x="6314630" y="331063"/>
                  </a:lnTo>
                  <a:lnTo>
                    <a:pt x="6316065" y="328244"/>
                  </a:lnTo>
                  <a:close/>
                </a:path>
                <a:path w="9144000" h="1123315">
                  <a:moveTo>
                    <a:pt x="6324524" y="1010183"/>
                  </a:moveTo>
                  <a:lnTo>
                    <a:pt x="6320320" y="1004544"/>
                  </a:lnTo>
                  <a:lnTo>
                    <a:pt x="6317450" y="998905"/>
                  </a:lnTo>
                  <a:lnTo>
                    <a:pt x="6316065" y="998905"/>
                  </a:lnTo>
                  <a:lnTo>
                    <a:pt x="6310376" y="1001725"/>
                  </a:lnTo>
                  <a:lnTo>
                    <a:pt x="6306172" y="1005979"/>
                  </a:lnTo>
                  <a:lnTo>
                    <a:pt x="6301918" y="1010183"/>
                  </a:lnTo>
                  <a:lnTo>
                    <a:pt x="6303302" y="1014437"/>
                  </a:lnTo>
                  <a:lnTo>
                    <a:pt x="6307556" y="1022946"/>
                  </a:lnTo>
                  <a:lnTo>
                    <a:pt x="6308991" y="1022946"/>
                  </a:lnTo>
                  <a:lnTo>
                    <a:pt x="6314630" y="1020127"/>
                  </a:lnTo>
                  <a:lnTo>
                    <a:pt x="6324524" y="1010183"/>
                  </a:lnTo>
                  <a:close/>
                </a:path>
                <a:path w="9144000" h="1123315">
                  <a:moveTo>
                    <a:pt x="6325959" y="984758"/>
                  </a:moveTo>
                  <a:lnTo>
                    <a:pt x="6323139" y="983322"/>
                  </a:lnTo>
                  <a:lnTo>
                    <a:pt x="6318885" y="981887"/>
                  </a:lnTo>
                  <a:lnTo>
                    <a:pt x="6316065" y="983322"/>
                  </a:lnTo>
                  <a:lnTo>
                    <a:pt x="6314630" y="983322"/>
                  </a:lnTo>
                  <a:lnTo>
                    <a:pt x="6314630" y="988961"/>
                  </a:lnTo>
                  <a:lnTo>
                    <a:pt x="6313246" y="991831"/>
                  </a:lnTo>
                  <a:lnTo>
                    <a:pt x="6316065" y="993216"/>
                  </a:lnTo>
                  <a:lnTo>
                    <a:pt x="6320320" y="994651"/>
                  </a:lnTo>
                  <a:lnTo>
                    <a:pt x="6324524" y="994651"/>
                  </a:lnTo>
                  <a:lnTo>
                    <a:pt x="6324524" y="988961"/>
                  </a:lnTo>
                  <a:lnTo>
                    <a:pt x="6325959" y="984758"/>
                  </a:lnTo>
                  <a:close/>
                </a:path>
                <a:path w="9144000" h="1123315">
                  <a:moveTo>
                    <a:pt x="6327407" y="213664"/>
                  </a:moveTo>
                  <a:lnTo>
                    <a:pt x="6323139" y="212229"/>
                  </a:lnTo>
                  <a:lnTo>
                    <a:pt x="6317450" y="209410"/>
                  </a:lnTo>
                  <a:lnTo>
                    <a:pt x="6304737" y="209410"/>
                  </a:lnTo>
                  <a:lnTo>
                    <a:pt x="6300482" y="212229"/>
                  </a:lnTo>
                  <a:lnTo>
                    <a:pt x="6297663" y="213664"/>
                  </a:lnTo>
                  <a:lnTo>
                    <a:pt x="6294844" y="217868"/>
                  </a:lnTo>
                  <a:lnTo>
                    <a:pt x="6290589" y="220738"/>
                  </a:lnTo>
                  <a:lnTo>
                    <a:pt x="6293409" y="223558"/>
                  </a:lnTo>
                  <a:lnTo>
                    <a:pt x="6297663" y="226377"/>
                  </a:lnTo>
                  <a:lnTo>
                    <a:pt x="6299098" y="227812"/>
                  </a:lnTo>
                  <a:lnTo>
                    <a:pt x="6304737" y="226377"/>
                  </a:lnTo>
                  <a:lnTo>
                    <a:pt x="6308991" y="226377"/>
                  </a:lnTo>
                  <a:lnTo>
                    <a:pt x="6317450" y="220738"/>
                  </a:lnTo>
                  <a:lnTo>
                    <a:pt x="6323139" y="216484"/>
                  </a:lnTo>
                  <a:lnTo>
                    <a:pt x="6327407" y="213664"/>
                  </a:lnTo>
                  <a:close/>
                </a:path>
                <a:path w="9144000" h="1123315">
                  <a:moveTo>
                    <a:pt x="6338684" y="650836"/>
                  </a:moveTo>
                  <a:lnTo>
                    <a:pt x="6334480" y="648017"/>
                  </a:lnTo>
                  <a:lnTo>
                    <a:pt x="6331598" y="645198"/>
                  </a:lnTo>
                  <a:lnTo>
                    <a:pt x="6328778" y="643763"/>
                  </a:lnTo>
                  <a:lnTo>
                    <a:pt x="6324524" y="648017"/>
                  </a:lnTo>
                  <a:lnTo>
                    <a:pt x="6327407" y="656475"/>
                  </a:lnTo>
                  <a:lnTo>
                    <a:pt x="6328778" y="657910"/>
                  </a:lnTo>
                  <a:lnTo>
                    <a:pt x="6331598" y="657910"/>
                  </a:lnTo>
                  <a:lnTo>
                    <a:pt x="6334480" y="655091"/>
                  </a:lnTo>
                  <a:lnTo>
                    <a:pt x="6338684" y="650836"/>
                  </a:lnTo>
                  <a:close/>
                </a:path>
                <a:path w="9144000" h="1123315">
                  <a:moveTo>
                    <a:pt x="6350013" y="565950"/>
                  </a:moveTo>
                  <a:lnTo>
                    <a:pt x="6348628" y="561695"/>
                  </a:lnTo>
                  <a:lnTo>
                    <a:pt x="6348628" y="556056"/>
                  </a:lnTo>
                  <a:lnTo>
                    <a:pt x="6340119" y="556056"/>
                  </a:lnTo>
                  <a:lnTo>
                    <a:pt x="6335865" y="557428"/>
                  </a:lnTo>
                  <a:lnTo>
                    <a:pt x="6337300" y="560311"/>
                  </a:lnTo>
                  <a:lnTo>
                    <a:pt x="6337300" y="564502"/>
                  </a:lnTo>
                  <a:lnTo>
                    <a:pt x="6338684" y="565950"/>
                  </a:lnTo>
                  <a:lnTo>
                    <a:pt x="6341554" y="567385"/>
                  </a:lnTo>
                  <a:lnTo>
                    <a:pt x="6345758" y="565950"/>
                  </a:lnTo>
                  <a:lnTo>
                    <a:pt x="6350013" y="565950"/>
                  </a:lnTo>
                  <a:close/>
                </a:path>
                <a:path w="9144000" h="1123315">
                  <a:moveTo>
                    <a:pt x="6433540" y="396163"/>
                  </a:moveTo>
                  <a:lnTo>
                    <a:pt x="6423063" y="389115"/>
                  </a:lnTo>
                  <a:lnTo>
                    <a:pt x="6414592" y="383247"/>
                  </a:lnTo>
                  <a:lnTo>
                    <a:pt x="6407442" y="379247"/>
                  </a:lnTo>
                  <a:lnTo>
                    <a:pt x="6400978" y="377761"/>
                  </a:lnTo>
                  <a:lnTo>
                    <a:pt x="6394844" y="379615"/>
                  </a:lnTo>
                  <a:lnTo>
                    <a:pt x="6389103" y="384124"/>
                  </a:lnTo>
                  <a:lnTo>
                    <a:pt x="6383642" y="389699"/>
                  </a:lnTo>
                  <a:lnTo>
                    <a:pt x="6378321" y="394728"/>
                  </a:lnTo>
                  <a:lnTo>
                    <a:pt x="6383642" y="399580"/>
                  </a:lnTo>
                  <a:lnTo>
                    <a:pt x="6389103" y="404837"/>
                  </a:lnTo>
                  <a:lnTo>
                    <a:pt x="6394844" y="409282"/>
                  </a:lnTo>
                  <a:lnTo>
                    <a:pt x="6400978" y="411746"/>
                  </a:lnTo>
                  <a:lnTo>
                    <a:pt x="6407442" y="411099"/>
                  </a:lnTo>
                  <a:lnTo>
                    <a:pt x="6414592" y="407670"/>
                  </a:lnTo>
                  <a:lnTo>
                    <a:pt x="6423063" y="402386"/>
                  </a:lnTo>
                  <a:lnTo>
                    <a:pt x="6433540" y="396163"/>
                  </a:lnTo>
                  <a:close/>
                </a:path>
                <a:path w="9144000" h="1123315">
                  <a:moveTo>
                    <a:pt x="6437744" y="19786"/>
                  </a:moveTo>
                  <a:lnTo>
                    <a:pt x="6436360" y="18415"/>
                  </a:lnTo>
                  <a:lnTo>
                    <a:pt x="6433540" y="16967"/>
                  </a:lnTo>
                  <a:lnTo>
                    <a:pt x="6432105" y="15595"/>
                  </a:lnTo>
                  <a:lnTo>
                    <a:pt x="6430670" y="18415"/>
                  </a:lnTo>
                  <a:lnTo>
                    <a:pt x="6429286" y="21221"/>
                  </a:lnTo>
                  <a:lnTo>
                    <a:pt x="6429286" y="22669"/>
                  </a:lnTo>
                  <a:lnTo>
                    <a:pt x="6430670" y="25488"/>
                  </a:lnTo>
                  <a:lnTo>
                    <a:pt x="6433540" y="25488"/>
                  </a:lnTo>
                  <a:lnTo>
                    <a:pt x="6434925" y="26860"/>
                  </a:lnTo>
                  <a:lnTo>
                    <a:pt x="6436360" y="24041"/>
                  </a:lnTo>
                  <a:lnTo>
                    <a:pt x="6437744" y="21221"/>
                  </a:lnTo>
                  <a:lnTo>
                    <a:pt x="6437744" y="19786"/>
                  </a:lnTo>
                  <a:close/>
                </a:path>
                <a:path w="9144000" h="1123315">
                  <a:moveTo>
                    <a:pt x="6440614" y="464083"/>
                  </a:moveTo>
                  <a:lnTo>
                    <a:pt x="6433540" y="466902"/>
                  </a:lnTo>
                  <a:lnTo>
                    <a:pt x="6419393" y="466902"/>
                  </a:lnTo>
                  <a:lnTo>
                    <a:pt x="6419393" y="471157"/>
                  </a:lnTo>
                  <a:lnTo>
                    <a:pt x="6418440" y="481012"/>
                  </a:lnTo>
                  <a:lnTo>
                    <a:pt x="6422542" y="486359"/>
                  </a:lnTo>
                  <a:lnTo>
                    <a:pt x="6429311" y="489051"/>
                  </a:lnTo>
                  <a:lnTo>
                    <a:pt x="6436360" y="490943"/>
                  </a:lnTo>
                  <a:lnTo>
                    <a:pt x="6437744" y="490943"/>
                  </a:lnTo>
                  <a:lnTo>
                    <a:pt x="6439179" y="492379"/>
                  </a:lnTo>
                  <a:lnTo>
                    <a:pt x="6440614" y="492379"/>
                  </a:lnTo>
                  <a:lnTo>
                    <a:pt x="6440614" y="464083"/>
                  </a:lnTo>
                  <a:close/>
                </a:path>
                <a:path w="9144000" h="1123315">
                  <a:moveTo>
                    <a:pt x="6466052" y="807910"/>
                  </a:moveTo>
                  <a:lnTo>
                    <a:pt x="6461849" y="805027"/>
                  </a:lnTo>
                  <a:lnTo>
                    <a:pt x="6457594" y="800836"/>
                  </a:lnTo>
                  <a:lnTo>
                    <a:pt x="6454775" y="802208"/>
                  </a:lnTo>
                  <a:lnTo>
                    <a:pt x="6449073" y="803656"/>
                  </a:lnTo>
                  <a:lnTo>
                    <a:pt x="6440614" y="809282"/>
                  </a:lnTo>
                  <a:lnTo>
                    <a:pt x="6433540" y="810729"/>
                  </a:lnTo>
                  <a:lnTo>
                    <a:pt x="6426467" y="813549"/>
                  </a:lnTo>
                  <a:lnTo>
                    <a:pt x="6419393" y="817803"/>
                  </a:lnTo>
                  <a:lnTo>
                    <a:pt x="6415138" y="820623"/>
                  </a:lnTo>
                  <a:lnTo>
                    <a:pt x="6413690" y="826249"/>
                  </a:lnTo>
                  <a:lnTo>
                    <a:pt x="6410871" y="830516"/>
                  </a:lnTo>
                  <a:lnTo>
                    <a:pt x="6416510" y="831951"/>
                  </a:lnTo>
                  <a:lnTo>
                    <a:pt x="6422212" y="834771"/>
                  </a:lnTo>
                  <a:lnTo>
                    <a:pt x="6430670" y="834771"/>
                  </a:lnTo>
                  <a:lnTo>
                    <a:pt x="6434925" y="830516"/>
                  </a:lnTo>
                  <a:lnTo>
                    <a:pt x="6440614" y="827697"/>
                  </a:lnTo>
                  <a:lnTo>
                    <a:pt x="6440614" y="823442"/>
                  </a:lnTo>
                  <a:lnTo>
                    <a:pt x="6447688" y="822058"/>
                  </a:lnTo>
                  <a:lnTo>
                    <a:pt x="6456146" y="819175"/>
                  </a:lnTo>
                  <a:lnTo>
                    <a:pt x="6463233" y="817803"/>
                  </a:lnTo>
                  <a:lnTo>
                    <a:pt x="6464668" y="814984"/>
                  </a:lnTo>
                  <a:lnTo>
                    <a:pt x="6464668" y="810729"/>
                  </a:lnTo>
                  <a:lnTo>
                    <a:pt x="6466052" y="807910"/>
                  </a:lnTo>
                  <a:close/>
                </a:path>
                <a:path w="9144000" h="1123315">
                  <a:moveTo>
                    <a:pt x="6545326" y="191008"/>
                  </a:moveTo>
                  <a:lnTo>
                    <a:pt x="6522758" y="174891"/>
                  </a:lnTo>
                  <a:lnTo>
                    <a:pt x="6517018" y="176860"/>
                  </a:lnTo>
                  <a:lnTo>
                    <a:pt x="6511074" y="181000"/>
                  </a:lnTo>
                  <a:lnTo>
                    <a:pt x="6505689" y="186601"/>
                  </a:lnTo>
                  <a:lnTo>
                    <a:pt x="6500292" y="192989"/>
                  </a:lnTo>
                  <a:lnTo>
                    <a:pt x="6494348" y="199517"/>
                  </a:lnTo>
                  <a:lnTo>
                    <a:pt x="6498603" y="206590"/>
                  </a:lnTo>
                  <a:lnTo>
                    <a:pt x="6501422" y="210794"/>
                  </a:lnTo>
                  <a:lnTo>
                    <a:pt x="6504305" y="213664"/>
                  </a:lnTo>
                  <a:lnTo>
                    <a:pt x="6515659" y="217766"/>
                  </a:lnTo>
                  <a:lnTo>
                    <a:pt x="6527279" y="215773"/>
                  </a:lnTo>
                  <a:lnTo>
                    <a:pt x="6537312" y="208457"/>
                  </a:lnTo>
                  <a:lnTo>
                    <a:pt x="6543878" y="196646"/>
                  </a:lnTo>
                  <a:lnTo>
                    <a:pt x="6545326" y="191008"/>
                  </a:lnTo>
                  <a:close/>
                </a:path>
                <a:path w="9144000" h="1123315">
                  <a:moveTo>
                    <a:pt x="6562293" y="1089444"/>
                  </a:moveTo>
                  <a:lnTo>
                    <a:pt x="6560909" y="1086624"/>
                  </a:lnTo>
                  <a:lnTo>
                    <a:pt x="6558039" y="1087996"/>
                  </a:lnTo>
                  <a:lnTo>
                    <a:pt x="6556654" y="1089444"/>
                  </a:lnTo>
                  <a:lnTo>
                    <a:pt x="6553835" y="1090879"/>
                  </a:lnTo>
                  <a:lnTo>
                    <a:pt x="6553835" y="1092263"/>
                  </a:lnTo>
                  <a:lnTo>
                    <a:pt x="6555219" y="1095082"/>
                  </a:lnTo>
                  <a:lnTo>
                    <a:pt x="6558039" y="1093698"/>
                  </a:lnTo>
                  <a:lnTo>
                    <a:pt x="6559474" y="1092263"/>
                  </a:lnTo>
                  <a:lnTo>
                    <a:pt x="6562293" y="1090879"/>
                  </a:lnTo>
                  <a:lnTo>
                    <a:pt x="6562293" y="1089444"/>
                  </a:lnTo>
                  <a:close/>
                </a:path>
                <a:path w="9144000" h="1123315">
                  <a:moveTo>
                    <a:pt x="6569367" y="967740"/>
                  </a:moveTo>
                  <a:lnTo>
                    <a:pt x="6565112" y="963536"/>
                  </a:lnTo>
                  <a:lnTo>
                    <a:pt x="6560909" y="955027"/>
                  </a:lnTo>
                  <a:lnTo>
                    <a:pt x="6554775" y="961961"/>
                  </a:lnTo>
                  <a:lnTo>
                    <a:pt x="6549034" y="968108"/>
                  </a:lnTo>
                  <a:lnTo>
                    <a:pt x="6543573" y="973721"/>
                  </a:lnTo>
                  <a:lnTo>
                    <a:pt x="6538239" y="979068"/>
                  </a:lnTo>
                  <a:lnTo>
                    <a:pt x="6541059" y="983322"/>
                  </a:lnTo>
                  <a:lnTo>
                    <a:pt x="6543878" y="988961"/>
                  </a:lnTo>
                  <a:lnTo>
                    <a:pt x="6546761" y="990396"/>
                  </a:lnTo>
                  <a:lnTo>
                    <a:pt x="6555029" y="991501"/>
                  </a:lnTo>
                  <a:lnTo>
                    <a:pt x="6561061" y="987564"/>
                  </a:lnTo>
                  <a:lnTo>
                    <a:pt x="6565239" y="980440"/>
                  </a:lnTo>
                  <a:lnTo>
                    <a:pt x="6569367" y="967740"/>
                  </a:lnTo>
                  <a:close/>
                </a:path>
                <a:path w="9144000" h="1123315">
                  <a:moveTo>
                    <a:pt x="6627419" y="26860"/>
                  </a:moveTo>
                  <a:lnTo>
                    <a:pt x="6617513" y="19786"/>
                  </a:lnTo>
                  <a:lnTo>
                    <a:pt x="6613258" y="12712"/>
                  </a:lnTo>
                  <a:lnTo>
                    <a:pt x="6610439" y="14147"/>
                  </a:lnTo>
                  <a:lnTo>
                    <a:pt x="6605130" y="17805"/>
                  </a:lnTo>
                  <a:lnTo>
                    <a:pt x="6599822" y="22123"/>
                  </a:lnTo>
                  <a:lnTo>
                    <a:pt x="6594526" y="26695"/>
                  </a:lnTo>
                  <a:lnTo>
                    <a:pt x="6589217" y="31115"/>
                  </a:lnTo>
                  <a:lnTo>
                    <a:pt x="6593421" y="35382"/>
                  </a:lnTo>
                  <a:lnTo>
                    <a:pt x="6597675" y="43891"/>
                  </a:lnTo>
                  <a:lnTo>
                    <a:pt x="6599110" y="43891"/>
                  </a:lnTo>
                  <a:lnTo>
                    <a:pt x="6605308" y="41211"/>
                  </a:lnTo>
                  <a:lnTo>
                    <a:pt x="6611645" y="37490"/>
                  </a:lnTo>
                  <a:lnTo>
                    <a:pt x="6627419" y="26860"/>
                  </a:lnTo>
                  <a:close/>
                </a:path>
                <a:path w="9144000" h="1123315">
                  <a:moveTo>
                    <a:pt x="6655714" y="391909"/>
                  </a:moveTo>
                  <a:lnTo>
                    <a:pt x="6652895" y="389089"/>
                  </a:lnTo>
                  <a:lnTo>
                    <a:pt x="6645135" y="385838"/>
                  </a:lnTo>
                  <a:lnTo>
                    <a:pt x="6638557" y="387502"/>
                  </a:lnTo>
                  <a:lnTo>
                    <a:pt x="6632791" y="392087"/>
                  </a:lnTo>
                  <a:lnTo>
                    <a:pt x="6627419" y="397598"/>
                  </a:lnTo>
                  <a:lnTo>
                    <a:pt x="6623151" y="401802"/>
                  </a:lnTo>
                  <a:lnTo>
                    <a:pt x="6617513" y="403237"/>
                  </a:lnTo>
                  <a:lnTo>
                    <a:pt x="6611823" y="406057"/>
                  </a:lnTo>
                  <a:lnTo>
                    <a:pt x="6609004" y="407492"/>
                  </a:lnTo>
                  <a:lnTo>
                    <a:pt x="6607569" y="410311"/>
                  </a:lnTo>
                  <a:lnTo>
                    <a:pt x="6604749" y="411746"/>
                  </a:lnTo>
                  <a:lnTo>
                    <a:pt x="6606184" y="414566"/>
                  </a:lnTo>
                  <a:lnTo>
                    <a:pt x="6607569" y="417385"/>
                  </a:lnTo>
                  <a:lnTo>
                    <a:pt x="6616078" y="421640"/>
                  </a:lnTo>
                  <a:lnTo>
                    <a:pt x="6621716" y="423024"/>
                  </a:lnTo>
                  <a:lnTo>
                    <a:pt x="6631673" y="427278"/>
                  </a:lnTo>
                  <a:lnTo>
                    <a:pt x="6642976" y="416318"/>
                  </a:lnTo>
                  <a:lnTo>
                    <a:pt x="6648755" y="410171"/>
                  </a:lnTo>
                  <a:lnTo>
                    <a:pt x="6654279" y="403237"/>
                  </a:lnTo>
                  <a:lnTo>
                    <a:pt x="6655714" y="401802"/>
                  </a:lnTo>
                  <a:lnTo>
                    <a:pt x="6655714" y="391909"/>
                  </a:lnTo>
                  <a:close/>
                </a:path>
                <a:path w="9144000" h="1123315">
                  <a:moveTo>
                    <a:pt x="6667055" y="908329"/>
                  </a:moveTo>
                  <a:lnTo>
                    <a:pt x="6659969" y="905510"/>
                  </a:lnTo>
                  <a:lnTo>
                    <a:pt x="6655714" y="901255"/>
                  </a:lnTo>
                  <a:lnTo>
                    <a:pt x="6648640" y="901255"/>
                  </a:lnTo>
                  <a:lnTo>
                    <a:pt x="6645821" y="905510"/>
                  </a:lnTo>
                  <a:lnTo>
                    <a:pt x="6642951" y="908329"/>
                  </a:lnTo>
                  <a:lnTo>
                    <a:pt x="6648640" y="911148"/>
                  </a:lnTo>
                  <a:lnTo>
                    <a:pt x="6652895" y="914019"/>
                  </a:lnTo>
                  <a:lnTo>
                    <a:pt x="6658534" y="915403"/>
                  </a:lnTo>
                  <a:lnTo>
                    <a:pt x="6659969" y="915403"/>
                  </a:lnTo>
                  <a:lnTo>
                    <a:pt x="6667055" y="908329"/>
                  </a:lnTo>
                  <a:close/>
                </a:path>
                <a:path w="9144000" h="1123315">
                  <a:moveTo>
                    <a:pt x="6667055" y="517867"/>
                  </a:moveTo>
                  <a:lnTo>
                    <a:pt x="6662788" y="516420"/>
                  </a:lnTo>
                  <a:lnTo>
                    <a:pt x="6661353" y="514985"/>
                  </a:lnTo>
                  <a:lnTo>
                    <a:pt x="6658534" y="516420"/>
                  </a:lnTo>
                  <a:lnTo>
                    <a:pt x="6657099" y="517867"/>
                  </a:lnTo>
                  <a:lnTo>
                    <a:pt x="6655714" y="520674"/>
                  </a:lnTo>
                  <a:lnTo>
                    <a:pt x="6652895" y="522058"/>
                  </a:lnTo>
                  <a:lnTo>
                    <a:pt x="6654279" y="523494"/>
                  </a:lnTo>
                  <a:lnTo>
                    <a:pt x="6657099" y="526313"/>
                  </a:lnTo>
                  <a:lnTo>
                    <a:pt x="6659969" y="524941"/>
                  </a:lnTo>
                  <a:lnTo>
                    <a:pt x="6662788" y="522058"/>
                  </a:lnTo>
                  <a:lnTo>
                    <a:pt x="6667055" y="517867"/>
                  </a:lnTo>
                  <a:close/>
                </a:path>
                <a:path w="9144000" h="1123315">
                  <a:moveTo>
                    <a:pt x="6689661" y="338137"/>
                  </a:moveTo>
                  <a:lnTo>
                    <a:pt x="6688277" y="335318"/>
                  </a:lnTo>
                  <a:lnTo>
                    <a:pt x="6686842" y="333933"/>
                  </a:lnTo>
                  <a:lnTo>
                    <a:pt x="6684023" y="332498"/>
                  </a:lnTo>
                  <a:lnTo>
                    <a:pt x="6682587" y="335318"/>
                  </a:lnTo>
                  <a:lnTo>
                    <a:pt x="6681203" y="336753"/>
                  </a:lnTo>
                  <a:lnTo>
                    <a:pt x="6681203" y="339572"/>
                  </a:lnTo>
                  <a:lnTo>
                    <a:pt x="6684023" y="339572"/>
                  </a:lnTo>
                  <a:lnTo>
                    <a:pt x="6685407" y="341007"/>
                  </a:lnTo>
                  <a:lnTo>
                    <a:pt x="6688277" y="341007"/>
                  </a:lnTo>
                  <a:lnTo>
                    <a:pt x="6689661" y="338137"/>
                  </a:lnTo>
                  <a:close/>
                </a:path>
                <a:path w="9144000" h="1123315">
                  <a:moveTo>
                    <a:pt x="6761861" y="203720"/>
                  </a:moveTo>
                  <a:lnTo>
                    <a:pt x="6759041" y="200901"/>
                  </a:lnTo>
                  <a:lnTo>
                    <a:pt x="6756159" y="195262"/>
                  </a:lnTo>
                  <a:lnTo>
                    <a:pt x="6753339" y="195262"/>
                  </a:lnTo>
                  <a:lnTo>
                    <a:pt x="6739191" y="192443"/>
                  </a:lnTo>
                  <a:lnTo>
                    <a:pt x="6732117" y="195262"/>
                  </a:lnTo>
                  <a:lnTo>
                    <a:pt x="6725983" y="198081"/>
                  </a:lnTo>
                  <a:lnTo>
                    <a:pt x="6720116" y="201968"/>
                  </a:lnTo>
                  <a:lnTo>
                    <a:pt x="6714223" y="206387"/>
                  </a:lnTo>
                  <a:lnTo>
                    <a:pt x="6708064" y="210794"/>
                  </a:lnTo>
                  <a:lnTo>
                    <a:pt x="6715277" y="215455"/>
                  </a:lnTo>
                  <a:lnTo>
                    <a:pt x="6722224" y="220357"/>
                  </a:lnTo>
                  <a:lnTo>
                    <a:pt x="6729171" y="224751"/>
                  </a:lnTo>
                  <a:lnTo>
                    <a:pt x="6736372" y="227812"/>
                  </a:lnTo>
                  <a:lnTo>
                    <a:pt x="6741909" y="227203"/>
                  </a:lnTo>
                  <a:lnTo>
                    <a:pt x="6747700" y="224091"/>
                  </a:lnTo>
                  <a:lnTo>
                    <a:pt x="6753504" y="219646"/>
                  </a:lnTo>
                  <a:lnTo>
                    <a:pt x="6759041" y="215049"/>
                  </a:lnTo>
                  <a:lnTo>
                    <a:pt x="6760426" y="213664"/>
                  </a:lnTo>
                  <a:lnTo>
                    <a:pt x="6760426" y="207975"/>
                  </a:lnTo>
                  <a:lnTo>
                    <a:pt x="6761861" y="203720"/>
                  </a:lnTo>
                  <a:close/>
                </a:path>
                <a:path w="9144000" h="1123315">
                  <a:moveTo>
                    <a:pt x="6776009" y="998905"/>
                  </a:moveTo>
                  <a:lnTo>
                    <a:pt x="6774574" y="996035"/>
                  </a:lnTo>
                  <a:lnTo>
                    <a:pt x="6774574" y="991831"/>
                  </a:lnTo>
                  <a:lnTo>
                    <a:pt x="6771754" y="991831"/>
                  </a:lnTo>
                  <a:lnTo>
                    <a:pt x="6770319" y="993216"/>
                  </a:lnTo>
                  <a:lnTo>
                    <a:pt x="6768935" y="996035"/>
                  </a:lnTo>
                  <a:lnTo>
                    <a:pt x="6768935" y="1001725"/>
                  </a:lnTo>
                  <a:lnTo>
                    <a:pt x="6776009" y="1001725"/>
                  </a:lnTo>
                  <a:lnTo>
                    <a:pt x="6776009" y="998905"/>
                  </a:lnTo>
                  <a:close/>
                </a:path>
                <a:path w="9144000" h="1123315">
                  <a:moveTo>
                    <a:pt x="6869379" y="379196"/>
                  </a:moveTo>
                  <a:lnTo>
                    <a:pt x="6863740" y="376377"/>
                  </a:lnTo>
                  <a:lnTo>
                    <a:pt x="6856666" y="370687"/>
                  </a:lnTo>
                  <a:lnTo>
                    <a:pt x="6852412" y="372122"/>
                  </a:lnTo>
                  <a:lnTo>
                    <a:pt x="6846519" y="376237"/>
                  </a:lnTo>
                  <a:lnTo>
                    <a:pt x="6841274" y="381673"/>
                  </a:lnTo>
                  <a:lnTo>
                    <a:pt x="6836296" y="387642"/>
                  </a:lnTo>
                  <a:lnTo>
                    <a:pt x="6831177" y="393344"/>
                  </a:lnTo>
                  <a:lnTo>
                    <a:pt x="6835432" y="398983"/>
                  </a:lnTo>
                  <a:lnTo>
                    <a:pt x="6841071" y="408876"/>
                  </a:lnTo>
                  <a:lnTo>
                    <a:pt x="6845338" y="408876"/>
                  </a:lnTo>
                  <a:lnTo>
                    <a:pt x="6854279" y="406641"/>
                  </a:lnTo>
                  <a:lnTo>
                    <a:pt x="6861632" y="401472"/>
                  </a:lnTo>
                  <a:lnTo>
                    <a:pt x="6866839" y="392595"/>
                  </a:lnTo>
                  <a:lnTo>
                    <a:pt x="6869379" y="379196"/>
                  </a:lnTo>
                  <a:close/>
                </a:path>
                <a:path w="9144000" h="1123315">
                  <a:moveTo>
                    <a:pt x="6876453" y="795134"/>
                  </a:moveTo>
                  <a:lnTo>
                    <a:pt x="6873634" y="792314"/>
                  </a:lnTo>
                  <a:lnTo>
                    <a:pt x="6869379" y="782421"/>
                  </a:lnTo>
                  <a:lnTo>
                    <a:pt x="6867995" y="783805"/>
                  </a:lnTo>
                  <a:lnTo>
                    <a:pt x="6857162" y="787273"/>
                  </a:lnTo>
                  <a:lnTo>
                    <a:pt x="6846049" y="791260"/>
                  </a:lnTo>
                  <a:lnTo>
                    <a:pt x="6834937" y="795782"/>
                  </a:lnTo>
                  <a:lnTo>
                    <a:pt x="6824104" y="800836"/>
                  </a:lnTo>
                  <a:lnTo>
                    <a:pt x="6824104" y="810729"/>
                  </a:lnTo>
                  <a:lnTo>
                    <a:pt x="6825539" y="813549"/>
                  </a:lnTo>
                  <a:lnTo>
                    <a:pt x="6836677" y="818235"/>
                  </a:lnTo>
                  <a:lnTo>
                    <a:pt x="6852056" y="816025"/>
                  </a:lnTo>
                  <a:lnTo>
                    <a:pt x="6866903" y="807974"/>
                  </a:lnTo>
                  <a:lnTo>
                    <a:pt x="6876453" y="795134"/>
                  </a:lnTo>
                  <a:close/>
                </a:path>
                <a:path w="9144000" h="1123315">
                  <a:moveTo>
                    <a:pt x="6955726" y="953592"/>
                  </a:moveTo>
                  <a:lnTo>
                    <a:pt x="6954291" y="952207"/>
                  </a:lnTo>
                  <a:lnTo>
                    <a:pt x="6952907" y="949388"/>
                  </a:lnTo>
                  <a:lnTo>
                    <a:pt x="6951472" y="947953"/>
                  </a:lnTo>
                  <a:lnTo>
                    <a:pt x="6950088" y="946518"/>
                  </a:lnTo>
                  <a:lnTo>
                    <a:pt x="6947217" y="949388"/>
                  </a:lnTo>
                  <a:lnTo>
                    <a:pt x="6947217" y="952207"/>
                  </a:lnTo>
                  <a:lnTo>
                    <a:pt x="6950088" y="957846"/>
                  </a:lnTo>
                  <a:lnTo>
                    <a:pt x="6951472" y="956462"/>
                  </a:lnTo>
                  <a:lnTo>
                    <a:pt x="6954291" y="955027"/>
                  </a:lnTo>
                  <a:lnTo>
                    <a:pt x="6955726" y="953592"/>
                  </a:lnTo>
                  <a:close/>
                </a:path>
                <a:path w="9144000" h="1123315">
                  <a:moveTo>
                    <a:pt x="6962800" y="333933"/>
                  </a:moveTo>
                  <a:lnTo>
                    <a:pt x="6959981" y="331063"/>
                  </a:lnTo>
                  <a:lnTo>
                    <a:pt x="6957161" y="329679"/>
                  </a:lnTo>
                  <a:lnTo>
                    <a:pt x="6952907" y="325424"/>
                  </a:lnTo>
                  <a:lnTo>
                    <a:pt x="6944398" y="333933"/>
                  </a:lnTo>
                  <a:lnTo>
                    <a:pt x="6940143" y="338137"/>
                  </a:lnTo>
                  <a:lnTo>
                    <a:pt x="6943014" y="339572"/>
                  </a:lnTo>
                  <a:lnTo>
                    <a:pt x="6947217" y="343827"/>
                  </a:lnTo>
                  <a:lnTo>
                    <a:pt x="6950088" y="343827"/>
                  </a:lnTo>
                  <a:lnTo>
                    <a:pt x="6954291" y="342392"/>
                  </a:lnTo>
                  <a:lnTo>
                    <a:pt x="6958546" y="338137"/>
                  </a:lnTo>
                  <a:lnTo>
                    <a:pt x="6962800" y="333933"/>
                  </a:lnTo>
                  <a:close/>
                </a:path>
                <a:path w="9144000" h="1123315">
                  <a:moveTo>
                    <a:pt x="6971322" y="183934"/>
                  </a:moveTo>
                  <a:lnTo>
                    <a:pt x="6964248" y="178295"/>
                  </a:lnTo>
                  <a:lnTo>
                    <a:pt x="6958546" y="169786"/>
                  </a:lnTo>
                  <a:lnTo>
                    <a:pt x="6951472" y="169786"/>
                  </a:lnTo>
                  <a:lnTo>
                    <a:pt x="6914705" y="193827"/>
                  </a:lnTo>
                  <a:lnTo>
                    <a:pt x="6916090" y="195262"/>
                  </a:lnTo>
                  <a:lnTo>
                    <a:pt x="6922427" y="199237"/>
                  </a:lnTo>
                  <a:lnTo>
                    <a:pt x="6928485" y="202679"/>
                  </a:lnTo>
                  <a:lnTo>
                    <a:pt x="6934009" y="205600"/>
                  </a:lnTo>
                  <a:lnTo>
                    <a:pt x="6938759" y="207975"/>
                  </a:lnTo>
                  <a:lnTo>
                    <a:pt x="6947217" y="206590"/>
                  </a:lnTo>
                  <a:lnTo>
                    <a:pt x="6952907" y="207975"/>
                  </a:lnTo>
                  <a:lnTo>
                    <a:pt x="6954291" y="206590"/>
                  </a:lnTo>
                  <a:lnTo>
                    <a:pt x="6955726" y="205155"/>
                  </a:lnTo>
                  <a:lnTo>
                    <a:pt x="6959740" y="200456"/>
                  </a:lnTo>
                  <a:lnTo>
                    <a:pt x="6963372" y="195262"/>
                  </a:lnTo>
                  <a:lnTo>
                    <a:pt x="6967271" y="189445"/>
                  </a:lnTo>
                  <a:lnTo>
                    <a:pt x="6971322" y="183934"/>
                  </a:lnTo>
                  <a:close/>
                </a:path>
                <a:path w="9144000" h="1123315">
                  <a:moveTo>
                    <a:pt x="6984035" y="987577"/>
                  </a:moveTo>
                  <a:lnTo>
                    <a:pt x="6982600" y="984758"/>
                  </a:lnTo>
                  <a:lnTo>
                    <a:pt x="6982600" y="980503"/>
                  </a:lnTo>
                  <a:lnTo>
                    <a:pt x="6978396" y="980503"/>
                  </a:lnTo>
                  <a:lnTo>
                    <a:pt x="6975526" y="983322"/>
                  </a:lnTo>
                  <a:lnTo>
                    <a:pt x="6972706" y="984758"/>
                  </a:lnTo>
                  <a:lnTo>
                    <a:pt x="6974141" y="986142"/>
                  </a:lnTo>
                  <a:lnTo>
                    <a:pt x="6976961" y="991831"/>
                  </a:lnTo>
                  <a:lnTo>
                    <a:pt x="6979780" y="990396"/>
                  </a:lnTo>
                  <a:lnTo>
                    <a:pt x="6981215" y="988961"/>
                  </a:lnTo>
                  <a:lnTo>
                    <a:pt x="6984035" y="987577"/>
                  </a:lnTo>
                  <a:close/>
                </a:path>
                <a:path w="9144000" h="1123315">
                  <a:moveTo>
                    <a:pt x="6985470" y="587171"/>
                  </a:moveTo>
                  <a:lnTo>
                    <a:pt x="6984035" y="582917"/>
                  </a:lnTo>
                  <a:lnTo>
                    <a:pt x="6978396" y="578650"/>
                  </a:lnTo>
                  <a:lnTo>
                    <a:pt x="6972706" y="568769"/>
                  </a:lnTo>
                  <a:lnTo>
                    <a:pt x="6965556" y="578891"/>
                  </a:lnTo>
                  <a:lnTo>
                    <a:pt x="6959079" y="588225"/>
                  </a:lnTo>
                  <a:lnTo>
                    <a:pt x="6953402" y="597027"/>
                  </a:lnTo>
                  <a:lnTo>
                    <a:pt x="6948652" y="605574"/>
                  </a:lnTo>
                  <a:lnTo>
                    <a:pt x="6947217" y="606958"/>
                  </a:lnTo>
                  <a:lnTo>
                    <a:pt x="6952907" y="618286"/>
                  </a:lnTo>
                  <a:lnTo>
                    <a:pt x="6957161" y="619721"/>
                  </a:lnTo>
                  <a:lnTo>
                    <a:pt x="6965963" y="617816"/>
                  </a:lnTo>
                  <a:lnTo>
                    <a:pt x="6975551" y="609803"/>
                  </a:lnTo>
                  <a:lnTo>
                    <a:pt x="6983019" y="598614"/>
                  </a:lnTo>
                  <a:lnTo>
                    <a:pt x="6985470" y="587171"/>
                  </a:lnTo>
                  <a:close/>
                </a:path>
                <a:path w="9144000" h="1123315">
                  <a:moveTo>
                    <a:pt x="7029183" y="1123251"/>
                  </a:moveTo>
                  <a:lnTo>
                    <a:pt x="7027926" y="1121994"/>
                  </a:lnTo>
                  <a:lnTo>
                    <a:pt x="7020852" y="1121994"/>
                  </a:lnTo>
                  <a:lnTo>
                    <a:pt x="7020204" y="1123251"/>
                  </a:lnTo>
                  <a:lnTo>
                    <a:pt x="7029183" y="1123251"/>
                  </a:lnTo>
                  <a:close/>
                </a:path>
                <a:path w="9144000" h="1123315">
                  <a:moveTo>
                    <a:pt x="7100075" y="411746"/>
                  </a:moveTo>
                  <a:lnTo>
                    <a:pt x="7097255" y="406057"/>
                  </a:lnTo>
                  <a:lnTo>
                    <a:pt x="7094436" y="398983"/>
                  </a:lnTo>
                  <a:lnTo>
                    <a:pt x="7090169" y="396163"/>
                  </a:lnTo>
                  <a:lnTo>
                    <a:pt x="7084530" y="391909"/>
                  </a:lnTo>
                  <a:lnTo>
                    <a:pt x="7077456" y="390525"/>
                  </a:lnTo>
                  <a:lnTo>
                    <a:pt x="7067512" y="386270"/>
                  </a:lnTo>
                  <a:lnTo>
                    <a:pt x="7056234" y="394728"/>
                  </a:lnTo>
                  <a:lnTo>
                    <a:pt x="7049160" y="398983"/>
                  </a:lnTo>
                  <a:lnTo>
                    <a:pt x="7054799" y="404672"/>
                  </a:lnTo>
                  <a:lnTo>
                    <a:pt x="7060438" y="413131"/>
                  </a:lnTo>
                  <a:lnTo>
                    <a:pt x="7067512" y="415950"/>
                  </a:lnTo>
                  <a:lnTo>
                    <a:pt x="7071766" y="420204"/>
                  </a:lnTo>
                  <a:lnTo>
                    <a:pt x="7078840" y="418820"/>
                  </a:lnTo>
                  <a:lnTo>
                    <a:pt x="7090169" y="415950"/>
                  </a:lnTo>
                  <a:lnTo>
                    <a:pt x="7094436" y="413131"/>
                  </a:lnTo>
                  <a:lnTo>
                    <a:pt x="7100075" y="411746"/>
                  </a:lnTo>
                  <a:close/>
                </a:path>
                <a:path w="9144000" h="1123315">
                  <a:moveTo>
                    <a:pt x="7103313" y="767156"/>
                  </a:moveTo>
                  <a:lnTo>
                    <a:pt x="7100075" y="749871"/>
                  </a:lnTo>
                  <a:lnTo>
                    <a:pt x="7097255" y="744232"/>
                  </a:lnTo>
                  <a:lnTo>
                    <a:pt x="7091616" y="741362"/>
                  </a:lnTo>
                  <a:lnTo>
                    <a:pt x="7087349" y="737158"/>
                  </a:lnTo>
                  <a:lnTo>
                    <a:pt x="7081660" y="742797"/>
                  </a:lnTo>
                  <a:lnTo>
                    <a:pt x="7077456" y="747052"/>
                  </a:lnTo>
                  <a:lnTo>
                    <a:pt x="7073201" y="751306"/>
                  </a:lnTo>
                  <a:lnTo>
                    <a:pt x="7067042" y="758736"/>
                  </a:lnTo>
                  <a:lnTo>
                    <a:pt x="7055282" y="773569"/>
                  </a:lnTo>
                  <a:lnTo>
                    <a:pt x="7049160" y="780986"/>
                  </a:lnTo>
                  <a:lnTo>
                    <a:pt x="7043458" y="786688"/>
                  </a:lnTo>
                  <a:lnTo>
                    <a:pt x="7040639" y="793762"/>
                  </a:lnTo>
                  <a:lnTo>
                    <a:pt x="7036384" y="800836"/>
                  </a:lnTo>
                  <a:lnTo>
                    <a:pt x="7043458" y="800836"/>
                  </a:lnTo>
                  <a:lnTo>
                    <a:pt x="7049160" y="802208"/>
                  </a:lnTo>
                  <a:lnTo>
                    <a:pt x="7063308" y="802208"/>
                  </a:lnTo>
                  <a:lnTo>
                    <a:pt x="7077456" y="799388"/>
                  </a:lnTo>
                  <a:lnTo>
                    <a:pt x="7091731" y="793242"/>
                  </a:lnTo>
                  <a:lnTo>
                    <a:pt x="7100430" y="782053"/>
                  </a:lnTo>
                  <a:lnTo>
                    <a:pt x="7103313" y="767156"/>
                  </a:lnTo>
                  <a:close/>
                </a:path>
                <a:path w="9144000" h="1123315">
                  <a:moveTo>
                    <a:pt x="7136892" y="916838"/>
                  </a:moveTo>
                  <a:lnTo>
                    <a:pt x="7135444" y="915403"/>
                  </a:lnTo>
                  <a:lnTo>
                    <a:pt x="7134072" y="916838"/>
                  </a:lnTo>
                  <a:lnTo>
                    <a:pt x="7131190" y="918222"/>
                  </a:lnTo>
                  <a:lnTo>
                    <a:pt x="7129805" y="919657"/>
                  </a:lnTo>
                  <a:lnTo>
                    <a:pt x="7131190" y="922477"/>
                  </a:lnTo>
                  <a:lnTo>
                    <a:pt x="7131190" y="923912"/>
                  </a:lnTo>
                  <a:lnTo>
                    <a:pt x="7132625" y="922477"/>
                  </a:lnTo>
                  <a:lnTo>
                    <a:pt x="7135444" y="921092"/>
                  </a:lnTo>
                  <a:lnTo>
                    <a:pt x="7136892" y="919657"/>
                  </a:lnTo>
                  <a:lnTo>
                    <a:pt x="7136892" y="916838"/>
                  </a:lnTo>
                  <a:close/>
                </a:path>
                <a:path w="9144000" h="1123315">
                  <a:moveTo>
                    <a:pt x="7160933" y="319786"/>
                  </a:moveTo>
                  <a:lnTo>
                    <a:pt x="7159498" y="318350"/>
                  </a:lnTo>
                  <a:lnTo>
                    <a:pt x="7156678" y="316903"/>
                  </a:lnTo>
                  <a:lnTo>
                    <a:pt x="7155294" y="319786"/>
                  </a:lnTo>
                  <a:lnTo>
                    <a:pt x="7153859" y="319786"/>
                  </a:lnTo>
                  <a:lnTo>
                    <a:pt x="7155294" y="321170"/>
                  </a:lnTo>
                  <a:lnTo>
                    <a:pt x="7158114" y="322605"/>
                  </a:lnTo>
                  <a:lnTo>
                    <a:pt x="7159498" y="323989"/>
                  </a:lnTo>
                  <a:lnTo>
                    <a:pt x="7159498" y="322605"/>
                  </a:lnTo>
                  <a:lnTo>
                    <a:pt x="7160933" y="321170"/>
                  </a:lnTo>
                  <a:lnTo>
                    <a:pt x="7160933" y="319786"/>
                  </a:lnTo>
                  <a:close/>
                </a:path>
                <a:path w="9144000" h="1123315">
                  <a:moveTo>
                    <a:pt x="7193496" y="206590"/>
                  </a:moveTo>
                  <a:lnTo>
                    <a:pt x="7192061" y="205155"/>
                  </a:lnTo>
                  <a:lnTo>
                    <a:pt x="7186536" y="197980"/>
                  </a:lnTo>
                  <a:lnTo>
                    <a:pt x="7180758" y="191185"/>
                  </a:lnTo>
                  <a:lnTo>
                    <a:pt x="7174966" y="184670"/>
                  </a:lnTo>
                  <a:lnTo>
                    <a:pt x="7169442" y="178295"/>
                  </a:lnTo>
                  <a:lnTo>
                    <a:pt x="7168007" y="183934"/>
                  </a:lnTo>
                  <a:lnTo>
                    <a:pt x="7162368" y="189572"/>
                  </a:lnTo>
                  <a:lnTo>
                    <a:pt x="7162368" y="193827"/>
                  </a:lnTo>
                  <a:lnTo>
                    <a:pt x="7163105" y="204216"/>
                  </a:lnTo>
                  <a:lnTo>
                    <a:pt x="7166076" y="213283"/>
                  </a:lnTo>
                  <a:lnTo>
                    <a:pt x="7172515" y="219697"/>
                  </a:lnTo>
                  <a:lnTo>
                    <a:pt x="7183602" y="222123"/>
                  </a:lnTo>
                  <a:lnTo>
                    <a:pt x="7186422" y="217868"/>
                  </a:lnTo>
                  <a:lnTo>
                    <a:pt x="7193496" y="206590"/>
                  </a:lnTo>
                  <a:close/>
                </a:path>
                <a:path w="9144000" h="1123315">
                  <a:moveTo>
                    <a:pt x="7199135" y="558876"/>
                  </a:moveTo>
                  <a:lnTo>
                    <a:pt x="7192061" y="551802"/>
                  </a:lnTo>
                  <a:lnTo>
                    <a:pt x="7187806" y="546163"/>
                  </a:lnTo>
                  <a:lnTo>
                    <a:pt x="7180720" y="546163"/>
                  </a:lnTo>
                  <a:lnTo>
                    <a:pt x="7177900" y="553237"/>
                  </a:lnTo>
                  <a:lnTo>
                    <a:pt x="7173646" y="557428"/>
                  </a:lnTo>
                  <a:lnTo>
                    <a:pt x="7176529" y="561695"/>
                  </a:lnTo>
                  <a:lnTo>
                    <a:pt x="7180720" y="568769"/>
                  </a:lnTo>
                  <a:lnTo>
                    <a:pt x="7183602" y="570204"/>
                  </a:lnTo>
                  <a:lnTo>
                    <a:pt x="7187806" y="571576"/>
                  </a:lnTo>
                  <a:lnTo>
                    <a:pt x="7192061" y="564502"/>
                  </a:lnTo>
                  <a:lnTo>
                    <a:pt x="7199135" y="558876"/>
                  </a:lnTo>
                  <a:close/>
                </a:path>
                <a:path w="9144000" h="1123315">
                  <a:moveTo>
                    <a:pt x="7203389" y="967740"/>
                  </a:moveTo>
                  <a:lnTo>
                    <a:pt x="7201954" y="964920"/>
                  </a:lnTo>
                  <a:lnTo>
                    <a:pt x="7200570" y="959281"/>
                  </a:lnTo>
                  <a:lnTo>
                    <a:pt x="7199135" y="959281"/>
                  </a:lnTo>
                  <a:lnTo>
                    <a:pt x="7192162" y="958481"/>
                  </a:lnTo>
                  <a:lnTo>
                    <a:pt x="7184644" y="957148"/>
                  </a:lnTo>
                  <a:lnTo>
                    <a:pt x="7177659" y="956881"/>
                  </a:lnTo>
                  <a:lnTo>
                    <a:pt x="7172261" y="959281"/>
                  </a:lnTo>
                  <a:lnTo>
                    <a:pt x="7167664" y="966000"/>
                  </a:lnTo>
                  <a:lnTo>
                    <a:pt x="7164133" y="974839"/>
                  </a:lnTo>
                  <a:lnTo>
                    <a:pt x="7158114" y="994651"/>
                  </a:lnTo>
                  <a:lnTo>
                    <a:pt x="7165187" y="1001725"/>
                  </a:lnTo>
                  <a:lnTo>
                    <a:pt x="7201954" y="977684"/>
                  </a:lnTo>
                  <a:lnTo>
                    <a:pt x="7203389" y="976249"/>
                  </a:lnTo>
                  <a:lnTo>
                    <a:pt x="7203389" y="967740"/>
                  </a:lnTo>
                  <a:close/>
                </a:path>
                <a:path w="9144000" h="1123315">
                  <a:moveTo>
                    <a:pt x="7271334" y="762584"/>
                  </a:moveTo>
                  <a:lnTo>
                    <a:pt x="7269899" y="759764"/>
                  </a:lnTo>
                  <a:lnTo>
                    <a:pt x="7268515" y="755510"/>
                  </a:lnTo>
                  <a:lnTo>
                    <a:pt x="7267080" y="754126"/>
                  </a:lnTo>
                  <a:lnTo>
                    <a:pt x="7259421" y="750963"/>
                  </a:lnTo>
                  <a:lnTo>
                    <a:pt x="7251509" y="747928"/>
                  </a:lnTo>
                  <a:lnTo>
                    <a:pt x="7243597" y="745159"/>
                  </a:lnTo>
                  <a:lnTo>
                    <a:pt x="7235952" y="742797"/>
                  </a:lnTo>
                  <a:lnTo>
                    <a:pt x="7234517" y="742797"/>
                  </a:lnTo>
                  <a:lnTo>
                    <a:pt x="7231697" y="751306"/>
                  </a:lnTo>
                  <a:lnTo>
                    <a:pt x="7238073" y="756373"/>
                  </a:lnTo>
                  <a:lnTo>
                    <a:pt x="7244435" y="761022"/>
                  </a:lnTo>
                  <a:lnTo>
                    <a:pt x="7250798" y="765416"/>
                  </a:lnTo>
                  <a:lnTo>
                    <a:pt x="7257174" y="769658"/>
                  </a:lnTo>
                  <a:lnTo>
                    <a:pt x="7259993" y="771093"/>
                  </a:lnTo>
                  <a:lnTo>
                    <a:pt x="7262812" y="771093"/>
                  </a:lnTo>
                  <a:lnTo>
                    <a:pt x="7265632" y="769658"/>
                  </a:lnTo>
                  <a:lnTo>
                    <a:pt x="7268515" y="768273"/>
                  </a:lnTo>
                  <a:lnTo>
                    <a:pt x="7271334" y="762584"/>
                  </a:lnTo>
                  <a:close/>
                </a:path>
                <a:path w="9144000" h="1123315">
                  <a:moveTo>
                    <a:pt x="7276973" y="421640"/>
                  </a:moveTo>
                  <a:lnTo>
                    <a:pt x="7269899" y="413131"/>
                  </a:lnTo>
                  <a:lnTo>
                    <a:pt x="7265632" y="406057"/>
                  </a:lnTo>
                  <a:lnTo>
                    <a:pt x="7259993" y="403237"/>
                  </a:lnTo>
                  <a:lnTo>
                    <a:pt x="7255738" y="400418"/>
                  </a:lnTo>
                  <a:lnTo>
                    <a:pt x="7250100" y="403237"/>
                  </a:lnTo>
                  <a:lnTo>
                    <a:pt x="7245845" y="404672"/>
                  </a:lnTo>
                  <a:lnTo>
                    <a:pt x="7247280" y="408876"/>
                  </a:lnTo>
                  <a:lnTo>
                    <a:pt x="7247280" y="415950"/>
                  </a:lnTo>
                  <a:lnTo>
                    <a:pt x="7250100" y="418820"/>
                  </a:lnTo>
                  <a:lnTo>
                    <a:pt x="7254354" y="423024"/>
                  </a:lnTo>
                  <a:lnTo>
                    <a:pt x="7259993" y="427278"/>
                  </a:lnTo>
                  <a:lnTo>
                    <a:pt x="7264260" y="428713"/>
                  </a:lnTo>
                  <a:lnTo>
                    <a:pt x="7265632" y="428713"/>
                  </a:lnTo>
                  <a:lnTo>
                    <a:pt x="7269899" y="425894"/>
                  </a:lnTo>
                  <a:lnTo>
                    <a:pt x="7276973" y="421640"/>
                  </a:lnTo>
                  <a:close/>
                </a:path>
                <a:path w="9144000" h="1123315">
                  <a:moveTo>
                    <a:pt x="7303897" y="1447"/>
                  </a:moveTo>
                  <a:lnTo>
                    <a:pt x="7302449" y="1447"/>
                  </a:lnTo>
                  <a:lnTo>
                    <a:pt x="7302449" y="2819"/>
                  </a:lnTo>
                  <a:lnTo>
                    <a:pt x="7303897" y="2819"/>
                  </a:lnTo>
                  <a:lnTo>
                    <a:pt x="7303897" y="1447"/>
                  </a:lnTo>
                  <a:close/>
                </a:path>
                <a:path w="9144000" h="1123315">
                  <a:moveTo>
                    <a:pt x="7322248" y="912583"/>
                  </a:moveTo>
                  <a:lnTo>
                    <a:pt x="7318045" y="909764"/>
                  </a:lnTo>
                  <a:lnTo>
                    <a:pt x="7313790" y="905510"/>
                  </a:lnTo>
                  <a:lnTo>
                    <a:pt x="7309536" y="902690"/>
                  </a:lnTo>
                  <a:lnTo>
                    <a:pt x="7306716" y="901255"/>
                  </a:lnTo>
                  <a:lnTo>
                    <a:pt x="7301014" y="901255"/>
                  </a:lnTo>
                  <a:lnTo>
                    <a:pt x="7303897" y="902690"/>
                  </a:lnTo>
                  <a:lnTo>
                    <a:pt x="7306716" y="908329"/>
                  </a:lnTo>
                  <a:lnTo>
                    <a:pt x="7308088" y="909764"/>
                  </a:lnTo>
                  <a:lnTo>
                    <a:pt x="7312355" y="911148"/>
                  </a:lnTo>
                  <a:lnTo>
                    <a:pt x="7316610" y="912583"/>
                  </a:lnTo>
                  <a:lnTo>
                    <a:pt x="7322248" y="912583"/>
                  </a:lnTo>
                  <a:close/>
                </a:path>
                <a:path w="9144000" h="1123315">
                  <a:moveTo>
                    <a:pt x="7326503" y="912583"/>
                  </a:moveTo>
                  <a:lnTo>
                    <a:pt x="7323683" y="912583"/>
                  </a:lnTo>
                  <a:lnTo>
                    <a:pt x="7325119" y="914019"/>
                  </a:lnTo>
                  <a:lnTo>
                    <a:pt x="7325119" y="915403"/>
                  </a:lnTo>
                  <a:lnTo>
                    <a:pt x="7326503" y="915403"/>
                  </a:lnTo>
                  <a:lnTo>
                    <a:pt x="7326503" y="912583"/>
                  </a:lnTo>
                  <a:close/>
                </a:path>
                <a:path w="9144000" h="1123315">
                  <a:moveTo>
                    <a:pt x="7327938" y="162712"/>
                  </a:moveTo>
                  <a:lnTo>
                    <a:pt x="7327062" y="155308"/>
                  </a:lnTo>
                  <a:lnTo>
                    <a:pt x="7326325" y="148043"/>
                  </a:lnTo>
                  <a:lnTo>
                    <a:pt x="7325334" y="141033"/>
                  </a:lnTo>
                  <a:lnTo>
                    <a:pt x="7323683" y="134416"/>
                  </a:lnTo>
                  <a:lnTo>
                    <a:pt x="7320864" y="128778"/>
                  </a:lnTo>
                  <a:lnTo>
                    <a:pt x="7312355" y="127342"/>
                  </a:lnTo>
                  <a:lnTo>
                    <a:pt x="7306716" y="123088"/>
                  </a:lnTo>
                  <a:lnTo>
                    <a:pt x="7308088" y="130162"/>
                  </a:lnTo>
                  <a:lnTo>
                    <a:pt x="7306716" y="138671"/>
                  </a:lnTo>
                  <a:lnTo>
                    <a:pt x="7309536" y="144310"/>
                  </a:lnTo>
                  <a:lnTo>
                    <a:pt x="7313981" y="149377"/>
                  </a:lnTo>
                  <a:lnTo>
                    <a:pt x="7318718" y="154051"/>
                  </a:lnTo>
                  <a:lnTo>
                    <a:pt x="7323455" y="158457"/>
                  </a:lnTo>
                  <a:lnTo>
                    <a:pt x="7327938" y="162712"/>
                  </a:lnTo>
                  <a:close/>
                </a:path>
                <a:path w="9144000" h="1123315">
                  <a:moveTo>
                    <a:pt x="7330757" y="165531"/>
                  </a:moveTo>
                  <a:lnTo>
                    <a:pt x="7329322" y="162712"/>
                  </a:lnTo>
                  <a:lnTo>
                    <a:pt x="7329322" y="165531"/>
                  </a:lnTo>
                  <a:lnTo>
                    <a:pt x="7330757" y="165531"/>
                  </a:lnTo>
                  <a:close/>
                </a:path>
                <a:path w="9144000" h="1123315">
                  <a:moveTo>
                    <a:pt x="7351992" y="185369"/>
                  </a:moveTo>
                  <a:lnTo>
                    <a:pt x="7350544" y="182499"/>
                  </a:lnTo>
                  <a:lnTo>
                    <a:pt x="7344905" y="176860"/>
                  </a:lnTo>
                  <a:lnTo>
                    <a:pt x="7337831" y="172605"/>
                  </a:lnTo>
                  <a:lnTo>
                    <a:pt x="7332192" y="166966"/>
                  </a:lnTo>
                  <a:lnTo>
                    <a:pt x="7343470" y="195262"/>
                  </a:lnTo>
                  <a:lnTo>
                    <a:pt x="7349172" y="195262"/>
                  </a:lnTo>
                  <a:lnTo>
                    <a:pt x="7351992" y="196646"/>
                  </a:lnTo>
                  <a:lnTo>
                    <a:pt x="7350544" y="191008"/>
                  </a:lnTo>
                  <a:lnTo>
                    <a:pt x="7351992" y="185369"/>
                  </a:lnTo>
                  <a:close/>
                </a:path>
                <a:path w="9144000" h="1123315">
                  <a:moveTo>
                    <a:pt x="7371969" y="982446"/>
                  </a:moveTo>
                  <a:lnTo>
                    <a:pt x="7347039" y="942644"/>
                  </a:lnTo>
                  <a:lnTo>
                    <a:pt x="7325119" y="916838"/>
                  </a:lnTo>
                  <a:lnTo>
                    <a:pt x="7328725" y="936853"/>
                  </a:lnTo>
                  <a:lnTo>
                    <a:pt x="7341819" y="973734"/>
                  </a:lnTo>
                  <a:lnTo>
                    <a:pt x="7366140" y="994651"/>
                  </a:lnTo>
                  <a:lnTo>
                    <a:pt x="7371778" y="997470"/>
                  </a:lnTo>
                  <a:lnTo>
                    <a:pt x="7371867" y="993216"/>
                  </a:lnTo>
                  <a:lnTo>
                    <a:pt x="7371969" y="982446"/>
                  </a:lnTo>
                  <a:close/>
                </a:path>
                <a:path w="9144000" h="1123315">
                  <a:moveTo>
                    <a:pt x="7381722" y="342392"/>
                  </a:moveTo>
                  <a:lnTo>
                    <a:pt x="7380287" y="339572"/>
                  </a:lnTo>
                  <a:lnTo>
                    <a:pt x="7370762" y="336626"/>
                  </a:lnTo>
                  <a:lnTo>
                    <a:pt x="7361364" y="334086"/>
                  </a:lnTo>
                  <a:lnTo>
                    <a:pt x="7343470" y="329679"/>
                  </a:lnTo>
                  <a:lnTo>
                    <a:pt x="7342086" y="338137"/>
                  </a:lnTo>
                  <a:lnTo>
                    <a:pt x="7359243" y="344512"/>
                  </a:lnTo>
                  <a:lnTo>
                    <a:pt x="7368146" y="347713"/>
                  </a:lnTo>
                  <a:lnTo>
                    <a:pt x="7377468" y="350901"/>
                  </a:lnTo>
                  <a:lnTo>
                    <a:pt x="7378852" y="350901"/>
                  </a:lnTo>
                  <a:lnTo>
                    <a:pt x="7380287" y="349465"/>
                  </a:lnTo>
                  <a:lnTo>
                    <a:pt x="7380287" y="348081"/>
                  </a:lnTo>
                  <a:lnTo>
                    <a:pt x="7381722" y="346646"/>
                  </a:lnTo>
                  <a:lnTo>
                    <a:pt x="7381722" y="342392"/>
                  </a:lnTo>
                  <a:close/>
                </a:path>
                <a:path w="9144000" h="1123315">
                  <a:moveTo>
                    <a:pt x="7414234" y="223558"/>
                  </a:moveTo>
                  <a:lnTo>
                    <a:pt x="7408596" y="219303"/>
                  </a:lnTo>
                  <a:lnTo>
                    <a:pt x="7404341" y="213664"/>
                  </a:lnTo>
                  <a:lnTo>
                    <a:pt x="7395883" y="213664"/>
                  </a:lnTo>
                  <a:lnTo>
                    <a:pt x="7393000" y="222123"/>
                  </a:lnTo>
                  <a:lnTo>
                    <a:pt x="7390181" y="226377"/>
                  </a:lnTo>
                  <a:lnTo>
                    <a:pt x="7394448" y="230632"/>
                  </a:lnTo>
                  <a:lnTo>
                    <a:pt x="7398702" y="233451"/>
                  </a:lnTo>
                  <a:lnTo>
                    <a:pt x="7405776" y="240525"/>
                  </a:lnTo>
                  <a:lnTo>
                    <a:pt x="7410031" y="233451"/>
                  </a:lnTo>
                  <a:lnTo>
                    <a:pt x="7411415" y="227812"/>
                  </a:lnTo>
                  <a:lnTo>
                    <a:pt x="7414234" y="223558"/>
                  </a:lnTo>
                  <a:close/>
                </a:path>
                <a:path w="9144000" h="1123315">
                  <a:moveTo>
                    <a:pt x="7419924" y="608393"/>
                  </a:moveTo>
                  <a:lnTo>
                    <a:pt x="7415670" y="602754"/>
                  </a:lnTo>
                  <a:lnTo>
                    <a:pt x="7412850" y="595680"/>
                  </a:lnTo>
                  <a:lnTo>
                    <a:pt x="7407161" y="592810"/>
                  </a:lnTo>
                  <a:lnTo>
                    <a:pt x="7401382" y="590334"/>
                  </a:lnTo>
                  <a:lnTo>
                    <a:pt x="7394956" y="588772"/>
                  </a:lnTo>
                  <a:lnTo>
                    <a:pt x="7388276" y="587463"/>
                  </a:lnTo>
                  <a:lnTo>
                    <a:pt x="7381722" y="585736"/>
                  </a:lnTo>
                  <a:lnTo>
                    <a:pt x="7378852" y="588606"/>
                  </a:lnTo>
                  <a:lnTo>
                    <a:pt x="7373213" y="589991"/>
                  </a:lnTo>
                  <a:lnTo>
                    <a:pt x="7371778" y="592810"/>
                  </a:lnTo>
                  <a:lnTo>
                    <a:pt x="7405776" y="618286"/>
                  </a:lnTo>
                  <a:lnTo>
                    <a:pt x="7410031" y="619721"/>
                  </a:lnTo>
                  <a:lnTo>
                    <a:pt x="7414234" y="611212"/>
                  </a:lnTo>
                  <a:lnTo>
                    <a:pt x="7419924" y="608393"/>
                  </a:lnTo>
                  <a:close/>
                </a:path>
                <a:path w="9144000" h="1123315">
                  <a:moveTo>
                    <a:pt x="7422743" y="711682"/>
                  </a:moveTo>
                  <a:lnTo>
                    <a:pt x="7421308" y="708863"/>
                  </a:lnTo>
                  <a:lnTo>
                    <a:pt x="7419924" y="707428"/>
                  </a:lnTo>
                  <a:lnTo>
                    <a:pt x="7418489" y="704608"/>
                  </a:lnTo>
                  <a:lnTo>
                    <a:pt x="7417105" y="705993"/>
                  </a:lnTo>
                  <a:lnTo>
                    <a:pt x="7414234" y="707428"/>
                  </a:lnTo>
                  <a:lnTo>
                    <a:pt x="7412850" y="707428"/>
                  </a:lnTo>
                  <a:lnTo>
                    <a:pt x="7414234" y="708863"/>
                  </a:lnTo>
                  <a:lnTo>
                    <a:pt x="7414234" y="713066"/>
                  </a:lnTo>
                  <a:lnTo>
                    <a:pt x="7417105" y="714502"/>
                  </a:lnTo>
                  <a:lnTo>
                    <a:pt x="7418489" y="714502"/>
                  </a:lnTo>
                  <a:lnTo>
                    <a:pt x="7421308" y="713066"/>
                  </a:lnTo>
                  <a:lnTo>
                    <a:pt x="7422743" y="711682"/>
                  </a:lnTo>
                  <a:close/>
                </a:path>
                <a:path w="9144000" h="1123315">
                  <a:moveTo>
                    <a:pt x="7468019" y="357974"/>
                  </a:moveTo>
                  <a:lnTo>
                    <a:pt x="7459942" y="352361"/>
                  </a:lnTo>
                  <a:lnTo>
                    <a:pt x="7454239" y="348221"/>
                  </a:lnTo>
                  <a:lnTo>
                    <a:pt x="7450112" y="345427"/>
                  </a:lnTo>
                  <a:lnTo>
                    <a:pt x="7446797" y="343827"/>
                  </a:lnTo>
                  <a:lnTo>
                    <a:pt x="7445413" y="342392"/>
                  </a:lnTo>
                  <a:lnTo>
                    <a:pt x="7439723" y="352285"/>
                  </a:lnTo>
                  <a:lnTo>
                    <a:pt x="7441158" y="353720"/>
                  </a:lnTo>
                  <a:lnTo>
                    <a:pt x="7443978" y="357974"/>
                  </a:lnTo>
                  <a:lnTo>
                    <a:pt x="7448232" y="363613"/>
                  </a:lnTo>
                  <a:lnTo>
                    <a:pt x="7452487" y="365048"/>
                  </a:lnTo>
                  <a:lnTo>
                    <a:pt x="7455306" y="366433"/>
                  </a:lnTo>
                  <a:lnTo>
                    <a:pt x="7459561" y="362229"/>
                  </a:lnTo>
                  <a:lnTo>
                    <a:pt x="7468019" y="357974"/>
                  </a:lnTo>
                  <a:close/>
                </a:path>
                <a:path w="9144000" h="1123315">
                  <a:moveTo>
                    <a:pt x="7485964" y="1123251"/>
                  </a:moveTo>
                  <a:lnTo>
                    <a:pt x="7479335" y="1117942"/>
                  </a:lnTo>
                  <a:lnTo>
                    <a:pt x="7462545" y="1107668"/>
                  </a:lnTo>
                  <a:lnTo>
                    <a:pt x="7444968" y="1099235"/>
                  </a:lnTo>
                  <a:lnTo>
                    <a:pt x="7426998" y="1092263"/>
                  </a:lnTo>
                  <a:lnTo>
                    <a:pt x="7415670" y="1103591"/>
                  </a:lnTo>
                  <a:lnTo>
                    <a:pt x="7418489" y="1106411"/>
                  </a:lnTo>
                  <a:lnTo>
                    <a:pt x="7421308" y="1112100"/>
                  </a:lnTo>
                  <a:lnTo>
                    <a:pt x="7424179" y="1112100"/>
                  </a:lnTo>
                  <a:lnTo>
                    <a:pt x="7434859" y="1112774"/>
                  </a:lnTo>
                  <a:lnTo>
                    <a:pt x="7443965" y="1116507"/>
                  </a:lnTo>
                  <a:lnTo>
                    <a:pt x="7452017" y="1122616"/>
                  </a:lnTo>
                  <a:lnTo>
                    <a:pt x="7452627" y="1123251"/>
                  </a:lnTo>
                  <a:lnTo>
                    <a:pt x="7485964" y="1123251"/>
                  </a:lnTo>
                  <a:close/>
                </a:path>
                <a:path w="9144000" h="1123315">
                  <a:moveTo>
                    <a:pt x="7507656" y="19786"/>
                  </a:moveTo>
                  <a:lnTo>
                    <a:pt x="7501280" y="15341"/>
                  </a:lnTo>
                  <a:lnTo>
                    <a:pt x="7488555" y="5892"/>
                  </a:lnTo>
                  <a:lnTo>
                    <a:pt x="7482179" y="1447"/>
                  </a:lnTo>
                  <a:lnTo>
                    <a:pt x="7465200" y="1447"/>
                  </a:lnTo>
                  <a:lnTo>
                    <a:pt x="7465200" y="2819"/>
                  </a:lnTo>
                  <a:lnTo>
                    <a:pt x="7475093" y="13081"/>
                  </a:lnTo>
                  <a:lnTo>
                    <a:pt x="7479906" y="17551"/>
                  </a:lnTo>
                  <a:lnTo>
                    <a:pt x="7484999" y="21221"/>
                  </a:lnTo>
                  <a:lnTo>
                    <a:pt x="7490688" y="25488"/>
                  </a:lnTo>
                  <a:lnTo>
                    <a:pt x="7499147" y="25488"/>
                  </a:lnTo>
                  <a:lnTo>
                    <a:pt x="7506221" y="26860"/>
                  </a:lnTo>
                  <a:lnTo>
                    <a:pt x="7507656" y="24041"/>
                  </a:lnTo>
                  <a:lnTo>
                    <a:pt x="7507656" y="19786"/>
                  </a:lnTo>
                  <a:close/>
                </a:path>
                <a:path w="9144000" h="1123315">
                  <a:moveTo>
                    <a:pt x="7510475" y="783805"/>
                  </a:moveTo>
                  <a:lnTo>
                    <a:pt x="7509002" y="769302"/>
                  </a:lnTo>
                  <a:lnTo>
                    <a:pt x="7507122" y="756780"/>
                  </a:lnTo>
                  <a:lnTo>
                    <a:pt x="7502309" y="748220"/>
                  </a:lnTo>
                  <a:lnTo>
                    <a:pt x="7492073" y="745617"/>
                  </a:lnTo>
                  <a:lnTo>
                    <a:pt x="7485113" y="747318"/>
                  </a:lnTo>
                  <a:lnTo>
                    <a:pt x="7477760" y="751814"/>
                  </a:lnTo>
                  <a:lnTo>
                    <a:pt x="7471194" y="758164"/>
                  </a:lnTo>
                  <a:lnTo>
                    <a:pt x="7466635" y="765467"/>
                  </a:lnTo>
                  <a:lnTo>
                    <a:pt x="7467689" y="774255"/>
                  </a:lnTo>
                  <a:lnTo>
                    <a:pt x="7475093" y="783805"/>
                  </a:lnTo>
                  <a:lnTo>
                    <a:pt x="7485723" y="791311"/>
                  </a:lnTo>
                  <a:lnTo>
                    <a:pt x="7496327" y="793762"/>
                  </a:lnTo>
                  <a:lnTo>
                    <a:pt x="7502017" y="793762"/>
                  </a:lnTo>
                  <a:lnTo>
                    <a:pt x="7506221" y="786688"/>
                  </a:lnTo>
                  <a:lnTo>
                    <a:pt x="7510475" y="783805"/>
                  </a:lnTo>
                  <a:close/>
                </a:path>
                <a:path w="9144000" h="1123315">
                  <a:moveTo>
                    <a:pt x="7516177" y="386270"/>
                  </a:moveTo>
                  <a:lnTo>
                    <a:pt x="7506221" y="384835"/>
                  </a:lnTo>
                  <a:lnTo>
                    <a:pt x="7502017" y="382016"/>
                  </a:lnTo>
                  <a:lnTo>
                    <a:pt x="7499147" y="384835"/>
                  </a:lnTo>
                  <a:lnTo>
                    <a:pt x="7493508" y="387654"/>
                  </a:lnTo>
                  <a:lnTo>
                    <a:pt x="7490688" y="393344"/>
                  </a:lnTo>
                  <a:lnTo>
                    <a:pt x="7484999" y="397598"/>
                  </a:lnTo>
                  <a:lnTo>
                    <a:pt x="7489253" y="397598"/>
                  </a:lnTo>
                  <a:lnTo>
                    <a:pt x="7494943" y="401802"/>
                  </a:lnTo>
                  <a:lnTo>
                    <a:pt x="7503401" y="398983"/>
                  </a:lnTo>
                  <a:lnTo>
                    <a:pt x="7507656" y="393344"/>
                  </a:lnTo>
                  <a:lnTo>
                    <a:pt x="7516177" y="386270"/>
                  </a:lnTo>
                  <a:close/>
                </a:path>
                <a:path w="9144000" h="1123315">
                  <a:moveTo>
                    <a:pt x="7530325" y="114630"/>
                  </a:moveTo>
                  <a:lnTo>
                    <a:pt x="7528890" y="113195"/>
                  </a:lnTo>
                  <a:lnTo>
                    <a:pt x="7527455" y="113195"/>
                  </a:lnTo>
                  <a:lnTo>
                    <a:pt x="7526071" y="114630"/>
                  </a:lnTo>
                  <a:lnTo>
                    <a:pt x="7524636" y="117449"/>
                  </a:lnTo>
                  <a:lnTo>
                    <a:pt x="7523251" y="120269"/>
                  </a:lnTo>
                  <a:lnTo>
                    <a:pt x="7524636" y="121704"/>
                  </a:lnTo>
                  <a:lnTo>
                    <a:pt x="7526071" y="121704"/>
                  </a:lnTo>
                  <a:lnTo>
                    <a:pt x="7526071" y="123088"/>
                  </a:lnTo>
                  <a:lnTo>
                    <a:pt x="7527455" y="120269"/>
                  </a:lnTo>
                  <a:lnTo>
                    <a:pt x="7528890" y="118833"/>
                  </a:lnTo>
                  <a:lnTo>
                    <a:pt x="7528890" y="116014"/>
                  </a:lnTo>
                  <a:lnTo>
                    <a:pt x="7530325" y="114630"/>
                  </a:lnTo>
                  <a:close/>
                </a:path>
                <a:path w="9144000" h="1123315">
                  <a:moveTo>
                    <a:pt x="7603909" y="179679"/>
                  </a:moveTo>
                  <a:lnTo>
                    <a:pt x="7599642" y="178295"/>
                  </a:lnTo>
                  <a:lnTo>
                    <a:pt x="7598207" y="179679"/>
                  </a:lnTo>
                  <a:lnTo>
                    <a:pt x="7598207" y="182499"/>
                  </a:lnTo>
                  <a:lnTo>
                    <a:pt x="7596822" y="185369"/>
                  </a:lnTo>
                  <a:lnTo>
                    <a:pt x="7599642" y="186753"/>
                  </a:lnTo>
                  <a:lnTo>
                    <a:pt x="7601090" y="186753"/>
                  </a:lnTo>
                  <a:lnTo>
                    <a:pt x="7603909" y="188188"/>
                  </a:lnTo>
                  <a:lnTo>
                    <a:pt x="7603909" y="182499"/>
                  </a:lnTo>
                  <a:lnTo>
                    <a:pt x="7602461" y="179679"/>
                  </a:lnTo>
                  <a:lnTo>
                    <a:pt x="7603909" y="179679"/>
                  </a:lnTo>
                  <a:close/>
                </a:path>
                <a:path w="9144000" h="1123315">
                  <a:moveTo>
                    <a:pt x="7626515" y="628180"/>
                  </a:moveTo>
                  <a:lnTo>
                    <a:pt x="7622311" y="622541"/>
                  </a:lnTo>
                  <a:lnTo>
                    <a:pt x="7619441" y="614032"/>
                  </a:lnTo>
                  <a:lnTo>
                    <a:pt x="7613802" y="611212"/>
                  </a:lnTo>
                  <a:lnTo>
                    <a:pt x="7604836" y="607466"/>
                  </a:lnTo>
                  <a:lnTo>
                    <a:pt x="7595222" y="604507"/>
                  </a:lnTo>
                  <a:lnTo>
                    <a:pt x="7585342" y="602068"/>
                  </a:lnTo>
                  <a:lnTo>
                    <a:pt x="7575601" y="599884"/>
                  </a:lnTo>
                  <a:lnTo>
                    <a:pt x="7572781" y="599884"/>
                  </a:lnTo>
                  <a:lnTo>
                    <a:pt x="7567092" y="605574"/>
                  </a:lnTo>
                  <a:lnTo>
                    <a:pt x="7567092" y="614032"/>
                  </a:lnTo>
                  <a:lnTo>
                    <a:pt x="7601991" y="632091"/>
                  </a:lnTo>
                  <a:lnTo>
                    <a:pt x="7612367" y="635254"/>
                  </a:lnTo>
                  <a:lnTo>
                    <a:pt x="7615237" y="633869"/>
                  </a:lnTo>
                  <a:lnTo>
                    <a:pt x="7626515" y="628180"/>
                  </a:lnTo>
                  <a:close/>
                </a:path>
                <a:path w="9144000" h="1123315">
                  <a:moveTo>
                    <a:pt x="7643546" y="988961"/>
                  </a:moveTo>
                  <a:lnTo>
                    <a:pt x="7639278" y="984758"/>
                  </a:lnTo>
                  <a:lnTo>
                    <a:pt x="7636459" y="979068"/>
                  </a:lnTo>
                  <a:lnTo>
                    <a:pt x="7632205" y="977684"/>
                  </a:lnTo>
                  <a:lnTo>
                    <a:pt x="7630769" y="976249"/>
                  </a:lnTo>
                  <a:lnTo>
                    <a:pt x="7626515" y="983322"/>
                  </a:lnTo>
                  <a:lnTo>
                    <a:pt x="7620876" y="988961"/>
                  </a:lnTo>
                  <a:lnTo>
                    <a:pt x="7627950" y="993216"/>
                  </a:lnTo>
                  <a:lnTo>
                    <a:pt x="7630769" y="997470"/>
                  </a:lnTo>
                  <a:lnTo>
                    <a:pt x="7635024" y="997470"/>
                  </a:lnTo>
                  <a:lnTo>
                    <a:pt x="7637843" y="998905"/>
                  </a:lnTo>
                  <a:lnTo>
                    <a:pt x="7640663" y="991831"/>
                  </a:lnTo>
                  <a:lnTo>
                    <a:pt x="7643546" y="988961"/>
                  </a:lnTo>
                  <a:close/>
                </a:path>
                <a:path w="9144000" h="1123315">
                  <a:moveTo>
                    <a:pt x="7676045" y="1090879"/>
                  </a:moveTo>
                  <a:lnTo>
                    <a:pt x="7668971" y="1085189"/>
                  </a:lnTo>
                  <a:lnTo>
                    <a:pt x="7664767" y="1079550"/>
                  </a:lnTo>
                  <a:lnTo>
                    <a:pt x="7659078" y="1078115"/>
                  </a:lnTo>
                  <a:lnTo>
                    <a:pt x="7656258" y="1076731"/>
                  </a:lnTo>
                  <a:lnTo>
                    <a:pt x="7649184" y="1087996"/>
                  </a:lnTo>
                  <a:lnTo>
                    <a:pt x="7650620" y="1090879"/>
                  </a:lnTo>
                  <a:lnTo>
                    <a:pt x="7653439" y="1097953"/>
                  </a:lnTo>
                  <a:lnTo>
                    <a:pt x="7659078" y="1102156"/>
                  </a:lnTo>
                  <a:lnTo>
                    <a:pt x="7664767" y="1107846"/>
                  </a:lnTo>
                  <a:lnTo>
                    <a:pt x="7676045" y="1090879"/>
                  </a:lnTo>
                  <a:close/>
                </a:path>
                <a:path w="9144000" h="1123315">
                  <a:moveTo>
                    <a:pt x="7729829" y="387654"/>
                  </a:moveTo>
                  <a:lnTo>
                    <a:pt x="7674800" y="338531"/>
                  </a:lnTo>
                  <a:lnTo>
                    <a:pt x="7656258" y="325424"/>
                  </a:lnTo>
                  <a:lnTo>
                    <a:pt x="7652004" y="326859"/>
                  </a:lnTo>
                  <a:lnTo>
                    <a:pt x="7647737" y="328244"/>
                  </a:lnTo>
                  <a:lnTo>
                    <a:pt x="7649184" y="332498"/>
                  </a:lnTo>
                  <a:lnTo>
                    <a:pt x="7649184" y="339572"/>
                  </a:lnTo>
                  <a:lnTo>
                    <a:pt x="7652004" y="342392"/>
                  </a:lnTo>
                  <a:lnTo>
                    <a:pt x="7664729" y="357035"/>
                  </a:lnTo>
                  <a:lnTo>
                    <a:pt x="7690231" y="385775"/>
                  </a:lnTo>
                  <a:lnTo>
                    <a:pt x="7702969" y="400418"/>
                  </a:lnTo>
                  <a:lnTo>
                    <a:pt x="7705788" y="403237"/>
                  </a:lnTo>
                  <a:lnTo>
                    <a:pt x="7710043" y="404672"/>
                  </a:lnTo>
                  <a:lnTo>
                    <a:pt x="7717117" y="407492"/>
                  </a:lnTo>
                  <a:lnTo>
                    <a:pt x="7721371" y="403237"/>
                  </a:lnTo>
                  <a:lnTo>
                    <a:pt x="7727010" y="398983"/>
                  </a:lnTo>
                  <a:lnTo>
                    <a:pt x="7728458" y="393344"/>
                  </a:lnTo>
                  <a:lnTo>
                    <a:pt x="7729829" y="387654"/>
                  </a:lnTo>
                  <a:close/>
                </a:path>
                <a:path w="9144000" h="1123315">
                  <a:moveTo>
                    <a:pt x="7746809" y="1447"/>
                  </a:moveTo>
                  <a:lnTo>
                    <a:pt x="7738351" y="1447"/>
                  </a:lnTo>
                  <a:lnTo>
                    <a:pt x="7738351" y="2819"/>
                  </a:lnTo>
                  <a:lnTo>
                    <a:pt x="7736916" y="4254"/>
                  </a:lnTo>
                  <a:lnTo>
                    <a:pt x="7738351" y="5638"/>
                  </a:lnTo>
                  <a:lnTo>
                    <a:pt x="7741171" y="8521"/>
                  </a:lnTo>
                  <a:lnTo>
                    <a:pt x="7743990" y="8521"/>
                  </a:lnTo>
                  <a:lnTo>
                    <a:pt x="7745425" y="4254"/>
                  </a:lnTo>
                  <a:lnTo>
                    <a:pt x="7746809" y="1447"/>
                  </a:lnTo>
                  <a:close/>
                </a:path>
                <a:path w="9144000" h="1123315">
                  <a:moveTo>
                    <a:pt x="7759573" y="898436"/>
                  </a:moveTo>
                  <a:lnTo>
                    <a:pt x="7752118" y="897140"/>
                  </a:lnTo>
                  <a:lnTo>
                    <a:pt x="7736687" y="894054"/>
                  </a:lnTo>
                  <a:lnTo>
                    <a:pt x="7728458" y="892797"/>
                  </a:lnTo>
                  <a:lnTo>
                    <a:pt x="7724191" y="892797"/>
                  </a:lnTo>
                  <a:lnTo>
                    <a:pt x="7721371" y="897001"/>
                  </a:lnTo>
                  <a:lnTo>
                    <a:pt x="7715682" y="902690"/>
                  </a:lnTo>
                  <a:lnTo>
                    <a:pt x="7718501" y="905510"/>
                  </a:lnTo>
                  <a:lnTo>
                    <a:pt x="7722756" y="908329"/>
                  </a:lnTo>
                  <a:lnTo>
                    <a:pt x="7725575" y="911148"/>
                  </a:lnTo>
                  <a:lnTo>
                    <a:pt x="7759573" y="898436"/>
                  </a:lnTo>
                  <a:close/>
                </a:path>
                <a:path w="9144000" h="1123315">
                  <a:moveTo>
                    <a:pt x="7811922" y="171221"/>
                  </a:moveTo>
                  <a:lnTo>
                    <a:pt x="7807668" y="165531"/>
                  </a:lnTo>
                  <a:lnTo>
                    <a:pt x="7806283" y="162712"/>
                  </a:lnTo>
                  <a:lnTo>
                    <a:pt x="7803413" y="159893"/>
                  </a:lnTo>
                  <a:lnTo>
                    <a:pt x="7798956" y="166001"/>
                  </a:lnTo>
                  <a:lnTo>
                    <a:pt x="7794231" y="171716"/>
                  </a:lnTo>
                  <a:lnTo>
                    <a:pt x="7789519" y="177165"/>
                  </a:lnTo>
                  <a:lnTo>
                    <a:pt x="7785062" y="182499"/>
                  </a:lnTo>
                  <a:lnTo>
                    <a:pt x="7789265" y="189572"/>
                  </a:lnTo>
                  <a:lnTo>
                    <a:pt x="7794587" y="185115"/>
                  </a:lnTo>
                  <a:lnTo>
                    <a:pt x="7800060" y="180403"/>
                  </a:lnTo>
                  <a:lnTo>
                    <a:pt x="7805788" y="175679"/>
                  </a:lnTo>
                  <a:lnTo>
                    <a:pt x="7811922" y="171221"/>
                  </a:lnTo>
                  <a:close/>
                </a:path>
                <a:path w="9144000" h="1123315">
                  <a:moveTo>
                    <a:pt x="7847304" y="971994"/>
                  </a:moveTo>
                  <a:lnTo>
                    <a:pt x="7843050" y="970610"/>
                  </a:lnTo>
                  <a:lnTo>
                    <a:pt x="7838795" y="966355"/>
                  </a:lnTo>
                  <a:lnTo>
                    <a:pt x="7835976" y="967740"/>
                  </a:lnTo>
                  <a:lnTo>
                    <a:pt x="7829842" y="971397"/>
                  </a:lnTo>
                  <a:lnTo>
                    <a:pt x="7823975" y="975715"/>
                  </a:lnTo>
                  <a:lnTo>
                    <a:pt x="7818082" y="980300"/>
                  </a:lnTo>
                  <a:lnTo>
                    <a:pt x="7811922" y="984758"/>
                  </a:lnTo>
                  <a:lnTo>
                    <a:pt x="7814742" y="988961"/>
                  </a:lnTo>
                  <a:lnTo>
                    <a:pt x="7817561" y="996035"/>
                  </a:lnTo>
                  <a:lnTo>
                    <a:pt x="7819009" y="994651"/>
                  </a:lnTo>
                  <a:lnTo>
                    <a:pt x="7847304" y="976249"/>
                  </a:lnTo>
                  <a:lnTo>
                    <a:pt x="7847304" y="971994"/>
                  </a:lnTo>
                  <a:close/>
                </a:path>
                <a:path w="9144000" h="1123315">
                  <a:moveTo>
                    <a:pt x="7847304" y="615467"/>
                  </a:moveTo>
                  <a:lnTo>
                    <a:pt x="7845565" y="609498"/>
                  </a:lnTo>
                  <a:lnTo>
                    <a:pt x="7839710" y="602729"/>
                  </a:lnTo>
                  <a:lnTo>
                    <a:pt x="7831976" y="595960"/>
                  </a:lnTo>
                  <a:lnTo>
                    <a:pt x="7824648" y="589991"/>
                  </a:lnTo>
                  <a:lnTo>
                    <a:pt x="7821828" y="587171"/>
                  </a:lnTo>
                  <a:lnTo>
                    <a:pt x="7816189" y="589991"/>
                  </a:lnTo>
                  <a:lnTo>
                    <a:pt x="7806283" y="589991"/>
                  </a:lnTo>
                  <a:lnTo>
                    <a:pt x="7803413" y="591426"/>
                  </a:lnTo>
                  <a:lnTo>
                    <a:pt x="7799210" y="594245"/>
                  </a:lnTo>
                  <a:lnTo>
                    <a:pt x="7794955" y="598500"/>
                  </a:lnTo>
                  <a:lnTo>
                    <a:pt x="7790701" y="601319"/>
                  </a:lnTo>
                  <a:lnTo>
                    <a:pt x="7793520" y="605574"/>
                  </a:lnTo>
                  <a:lnTo>
                    <a:pt x="7794955" y="611212"/>
                  </a:lnTo>
                  <a:lnTo>
                    <a:pt x="7799210" y="612648"/>
                  </a:lnTo>
                  <a:lnTo>
                    <a:pt x="7804848" y="616902"/>
                  </a:lnTo>
                  <a:lnTo>
                    <a:pt x="7811922" y="619721"/>
                  </a:lnTo>
                  <a:lnTo>
                    <a:pt x="7819009" y="619721"/>
                  </a:lnTo>
                  <a:lnTo>
                    <a:pt x="7826997" y="622414"/>
                  </a:lnTo>
                  <a:lnTo>
                    <a:pt x="7835265" y="625525"/>
                  </a:lnTo>
                  <a:lnTo>
                    <a:pt x="7842478" y="624674"/>
                  </a:lnTo>
                  <a:lnTo>
                    <a:pt x="7847304" y="615467"/>
                  </a:lnTo>
                  <a:close/>
                </a:path>
                <a:path w="9144000" h="1123315">
                  <a:moveTo>
                    <a:pt x="7871358" y="1120559"/>
                  </a:moveTo>
                  <a:lnTo>
                    <a:pt x="7868539" y="1114920"/>
                  </a:lnTo>
                  <a:lnTo>
                    <a:pt x="7865719" y="1105027"/>
                  </a:lnTo>
                  <a:lnTo>
                    <a:pt x="7860017" y="1100772"/>
                  </a:lnTo>
                  <a:lnTo>
                    <a:pt x="7854251" y="1095946"/>
                  </a:lnTo>
                  <a:lnTo>
                    <a:pt x="7847825" y="1091920"/>
                  </a:lnTo>
                  <a:lnTo>
                    <a:pt x="7841145" y="1088415"/>
                  </a:lnTo>
                  <a:lnTo>
                    <a:pt x="7834592" y="1085189"/>
                  </a:lnTo>
                  <a:lnTo>
                    <a:pt x="7833157" y="1086624"/>
                  </a:lnTo>
                  <a:lnTo>
                    <a:pt x="7831722" y="1087996"/>
                  </a:lnTo>
                  <a:lnTo>
                    <a:pt x="7835951" y="1093304"/>
                  </a:lnTo>
                  <a:lnTo>
                    <a:pt x="7840053" y="1098613"/>
                  </a:lnTo>
                  <a:lnTo>
                    <a:pt x="7843875" y="1103922"/>
                  </a:lnTo>
                  <a:lnTo>
                    <a:pt x="7847304" y="1109230"/>
                  </a:lnTo>
                  <a:lnTo>
                    <a:pt x="7854378" y="1114920"/>
                  </a:lnTo>
                  <a:lnTo>
                    <a:pt x="7858646" y="1121994"/>
                  </a:lnTo>
                  <a:lnTo>
                    <a:pt x="7859903" y="1123251"/>
                  </a:lnTo>
                  <a:lnTo>
                    <a:pt x="7871358" y="1123251"/>
                  </a:lnTo>
                  <a:lnTo>
                    <a:pt x="7871358" y="1120559"/>
                  </a:lnTo>
                  <a:close/>
                </a:path>
                <a:path w="9144000" h="1123315">
                  <a:moveTo>
                    <a:pt x="7930782" y="7073"/>
                  </a:moveTo>
                  <a:lnTo>
                    <a:pt x="7929397" y="4254"/>
                  </a:lnTo>
                  <a:lnTo>
                    <a:pt x="7929397" y="1447"/>
                  </a:lnTo>
                  <a:lnTo>
                    <a:pt x="7878432" y="1447"/>
                  </a:lnTo>
                  <a:lnTo>
                    <a:pt x="7896492" y="13093"/>
                  </a:lnTo>
                  <a:lnTo>
                    <a:pt x="7902727" y="16548"/>
                  </a:lnTo>
                  <a:lnTo>
                    <a:pt x="7908176" y="18415"/>
                  </a:lnTo>
                  <a:lnTo>
                    <a:pt x="7915249" y="19786"/>
                  </a:lnTo>
                  <a:lnTo>
                    <a:pt x="7927962" y="14147"/>
                  </a:lnTo>
                  <a:lnTo>
                    <a:pt x="7929397" y="9893"/>
                  </a:lnTo>
                  <a:lnTo>
                    <a:pt x="7930782" y="7073"/>
                  </a:lnTo>
                  <a:close/>
                </a:path>
                <a:path w="9144000" h="1123315">
                  <a:moveTo>
                    <a:pt x="7946377" y="398983"/>
                  </a:moveTo>
                  <a:lnTo>
                    <a:pt x="7944472" y="393852"/>
                  </a:lnTo>
                  <a:lnTo>
                    <a:pt x="7939646" y="388734"/>
                  </a:lnTo>
                  <a:lnTo>
                    <a:pt x="7933296" y="383133"/>
                  </a:lnTo>
                  <a:lnTo>
                    <a:pt x="7926578" y="376377"/>
                  </a:lnTo>
                  <a:lnTo>
                    <a:pt x="7918869" y="383082"/>
                  </a:lnTo>
                  <a:lnTo>
                    <a:pt x="7911338" y="389089"/>
                  </a:lnTo>
                  <a:lnTo>
                    <a:pt x="7905445" y="395046"/>
                  </a:lnTo>
                  <a:lnTo>
                    <a:pt x="7902473" y="401802"/>
                  </a:lnTo>
                  <a:lnTo>
                    <a:pt x="7902994" y="411276"/>
                  </a:lnTo>
                  <a:lnTo>
                    <a:pt x="7907629" y="417029"/>
                  </a:lnTo>
                  <a:lnTo>
                    <a:pt x="7914653" y="420128"/>
                  </a:lnTo>
                  <a:lnTo>
                    <a:pt x="7922323" y="421640"/>
                  </a:lnTo>
                  <a:lnTo>
                    <a:pt x="7931442" y="420484"/>
                  </a:lnTo>
                  <a:lnTo>
                    <a:pt x="7939113" y="416674"/>
                  </a:lnTo>
                  <a:lnTo>
                    <a:pt x="7944396" y="409676"/>
                  </a:lnTo>
                  <a:lnTo>
                    <a:pt x="7946377" y="398983"/>
                  </a:lnTo>
                  <a:close/>
                </a:path>
                <a:path w="9144000" h="1123315">
                  <a:moveTo>
                    <a:pt x="8010055" y="209410"/>
                  </a:moveTo>
                  <a:lnTo>
                    <a:pt x="8008620" y="207975"/>
                  </a:lnTo>
                  <a:lnTo>
                    <a:pt x="8008620" y="206590"/>
                  </a:lnTo>
                  <a:lnTo>
                    <a:pt x="8007236" y="206590"/>
                  </a:lnTo>
                  <a:lnTo>
                    <a:pt x="8005800" y="207975"/>
                  </a:lnTo>
                  <a:lnTo>
                    <a:pt x="8004416" y="210794"/>
                  </a:lnTo>
                  <a:lnTo>
                    <a:pt x="8001546" y="212229"/>
                  </a:lnTo>
                  <a:lnTo>
                    <a:pt x="8002981" y="213664"/>
                  </a:lnTo>
                  <a:lnTo>
                    <a:pt x="8004416" y="215049"/>
                  </a:lnTo>
                  <a:lnTo>
                    <a:pt x="8007236" y="213664"/>
                  </a:lnTo>
                  <a:lnTo>
                    <a:pt x="8008620" y="212229"/>
                  </a:lnTo>
                  <a:lnTo>
                    <a:pt x="8010055" y="209410"/>
                  </a:lnTo>
                  <a:close/>
                </a:path>
                <a:path w="9144000" h="1123315">
                  <a:moveTo>
                    <a:pt x="8061020" y="980503"/>
                  </a:moveTo>
                  <a:lnTo>
                    <a:pt x="8056766" y="976249"/>
                  </a:lnTo>
                  <a:lnTo>
                    <a:pt x="8052511" y="970610"/>
                  </a:lnTo>
                  <a:lnTo>
                    <a:pt x="8046872" y="969175"/>
                  </a:lnTo>
                  <a:lnTo>
                    <a:pt x="8035201" y="965161"/>
                  </a:lnTo>
                  <a:lnTo>
                    <a:pt x="8012404" y="957630"/>
                  </a:lnTo>
                  <a:lnTo>
                    <a:pt x="8001546" y="953592"/>
                  </a:lnTo>
                  <a:lnTo>
                    <a:pt x="7998727" y="952207"/>
                  </a:lnTo>
                  <a:lnTo>
                    <a:pt x="7995907" y="953592"/>
                  </a:lnTo>
                  <a:lnTo>
                    <a:pt x="7993088" y="953592"/>
                  </a:lnTo>
                  <a:lnTo>
                    <a:pt x="7994396" y="957630"/>
                  </a:lnTo>
                  <a:lnTo>
                    <a:pt x="7994472" y="963536"/>
                  </a:lnTo>
                  <a:lnTo>
                    <a:pt x="8010931" y="984923"/>
                  </a:lnTo>
                  <a:lnTo>
                    <a:pt x="8019364" y="994740"/>
                  </a:lnTo>
                  <a:lnTo>
                    <a:pt x="8028470" y="1003109"/>
                  </a:lnTo>
                  <a:lnTo>
                    <a:pt x="8033855" y="1004404"/>
                  </a:lnTo>
                  <a:lnTo>
                    <a:pt x="8040840" y="1002766"/>
                  </a:lnTo>
                  <a:lnTo>
                    <a:pt x="8048358" y="999540"/>
                  </a:lnTo>
                  <a:lnTo>
                    <a:pt x="8055330" y="996035"/>
                  </a:lnTo>
                  <a:lnTo>
                    <a:pt x="8058150" y="994651"/>
                  </a:lnTo>
                  <a:lnTo>
                    <a:pt x="8061020" y="980503"/>
                  </a:lnTo>
                  <a:close/>
                </a:path>
                <a:path w="9144000" h="1123315">
                  <a:moveTo>
                    <a:pt x="8066659" y="606958"/>
                  </a:moveTo>
                  <a:lnTo>
                    <a:pt x="8040319" y="580440"/>
                  </a:lnTo>
                  <a:lnTo>
                    <a:pt x="8028660" y="569569"/>
                  </a:lnTo>
                  <a:lnTo>
                    <a:pt x="8017129" y="560311"/>
                  </a:lnTo>
                  <a:lnTo>
                    <a:pt x="8013217" y="560768"/>
                  </a:lnTo>
                  <a:lnTo>
                    <a:pt x="8007058" y="565238"/>
                  </a:lnTo>
                  <a:lnTo>
                    <a:pt x="8000619" y="571817"/>
                  </a:lnTo>
                  <a:lnTo>
                    <a:pt x="7995907" y="578650"/>
                  </a:lnTo>
                  <a:lnTo>
                    <a:pt x="7995488" y="583615"/>
                  </a:lnTo>
                  <a:lnTo>
                    <a:pt x="7997863" y="590702"/>
                  </a:lnTo>
                  <a:lnTo>
                    <a:pt x="8037081" y="615061"/>
                  </a:lnTo>
                  <a:lnTo>
                    <a:pt x="8046872" y="618286"/>
                  </a:lnTo>
                  <a:lnTo>
                    <a:pt x="8051076" y="619721"/>
                  </a:lnTo>
                  <a:lnTo>
                    <a:pt x="8055330" y="614032"/>
                  </a:lnTo>
                  <a:lnTo>
                    <a:pt x="8066659" y="606958"/>
                  </a:lnTo>
                  <a:close/>
                </a:path>
                <a:path w="9144000" h="1123315">
                  <a:moveTo>
                    <a:pt x="8104860" y="359359"/>
                  </a:moveTo>
                  <a:lnTo>
                    <a:pt x="8103476" y="356539"/>
                  </a:lnTo>
                  <a:lnTo>
                    <a:pt x="8103476" y="355155"/>
                  </a:lnTo>
                  <a:lnTo>
                    <a:pt x="8102041" y="355155"/>
                  </a:lnTo>
                  <a:lnTo>
                    <a:pt x="8099222" y="356539"/>
                  </a:lnTo>
                  <a:lnTo>
                    <a:pt x="8100606" y="356539"/>
                  </a:lnTo>
                  <a:lnTo>
                    <a:pt x="8100606" y="359359"/>
                  </a:lnTo>
                  <a:lnTo>
                    <a:pt x="8102041" y="362229"/>
                  </a:lnTo>
                  <a:lnTo>
                    <a:pt x="8102041" y="363613"/>
                  </a:lnTo>
                  <a:lnTo>
                    <a:pt x="8103476" y="363613"/>
                  </a:lnTo>
                  <a:lnTo>
                    <a:pt x="8104860" y="362229"/>
                  </a:lnTo>
                  <a:lnTo>
                    <a:pt x="8104860" y="359359"/>
                  </a:lnTo>
                  <a:close/>
                </a:path>
                <a:path w="9144000" h="1123315">
                  <a:moveTo>
                    <a:pt x="8116202" y="764019"/>
                  </a:moveTo>
                  <a:lnTo>
                    <a:pt x="8114881" y="758431"/>
                  </a:lnTo>
                  <a:lnTo>
                    <a:pt x="8113179" y="752170"/>
                  </a:lnTo>
                  <a:lnTo>
                    <a:pt x="8111210" y="745121"/>
                  </a:lnTo>
                  <a:lnTo>
                    <a:pt x="8109115" y="737158"/>
                  </a:lnTo>
                  <a:lnTo>
                    <a:pt x="8104860" y="745617"/>
                  </a:lnTo>
                  <a:lnTo>
                    <a:pt x="8100606" y="749871"/>
                  </a:lnTo>
                  <a:lnTo>
                    <a:pt x="8100606" y="752690"/>
                  </a:lnTo>
                  <a:lnTo>
                    <a:pt x="8102041" y="761199"/>
                  </a:lnTo>
                  <a:lnTo>
                    <a:pt x="8106296" y="766838"/>
                  </a:lnTo>
                  <a:lnTo>
                    <a:pt x="8109115" y="773912"/>
                  </a:lnTo>
                  <a:lnTo>
                    <a:pt x="8116202" y="766838"/>
                  </a:lnTo>
                  <a:lnTo>
                    <a:pt x="8116202" y="764019"/>
                  </a:lnTo>
                  <a:close/>
                </a:path>
                <a:path w="9144000" h="1123315">
                  <a:moveTo>
                    <a:pt x="8144497" y="2819"/>
                  </a:moveTo>
                  <a:lnTo>
                    <a:pt x="8143062" y="1447"/>
                  </a:lnTo>
                  <a:lnTo>
                    <a:pt x="8143062" y="0"/>
                  </a:lnTo>
                  <a:lnTo>
                    <a:pt x="8111934" y="0"/>
                  </a:lnTo>
                  <a:lnTo>
                    <a:pt x="8110563" y="2819"/>
                  </a:lnTo>
                  <a:lnTo>
                    <a:pt x="8109115" y="4254"/>
                  </a:lnTo>
                  <a:lnTo>
                    <a:pt x="8107680" y="7073"/>
                  </a:lnTo>
                  <a:lnTo>
                    <a:pt x="8108340" y="10414"/>
                  </a:lnTo>
                  <a:lnTo>
                    <a:pt x="8111769" y="15735"/>
                  </a:lnTo>
                  <a:lnTo>
                    <a:pt x="8117052" y="22402"/>
                  </a:lnTo>
                  <a:lnTo>
                    <a:pt x="8123275" y="29743"/>
                  </a:lnTo>
                  <a:lnTo>
                    <a:pt x="8129384" y="22529"/>
                  </a:lnTo>
                  <a:lnTo>
                    <a:pt x="8134959" y="15748"/>
                  </a:lnTo>
                  <a:lnTo>
                    <a:pt x="8140001" y="9220"/>
                  </a:lnTo>
                  <a:lnTo>
                    <a:pt x="8144497" y="2819"/>
                  </a:lnTo>
                  <a:close/>
                </a:path>
                <a:path w="9144000" h="1123315">
                  <a:moveTo>
                    <a:pt x="8172805" y="401802"/>
                  </a:moveTo>
                  <a:lnTo>
                    <a:pt x="8162087" y="397637"/>
                  </a:lnTo>
                  <a:lnTo>
                    <a:pt x="8152981" y="393865"/>
                  </a:lnTo>
                  <a:lnTo>
                    <a:pt x="8144929" y="390893"/>
                  </a:lnTo>
                  <a:lnTo>
                    <a:pt x="8137423" y="389089"/>
                  </a:lnTo>
                  <a:lnTo>
                    <a:pt x="8134604" y="389089"/>
                  </a:lnTo>
                  <a:lnTo>
                    <a:pt x="8130349" y="400418"/>
                  </a:lnTo>
                  <a:lnTo>
                    <a:pt x="8126095" y="406057"/>
                  </a:lnTo>
                  <a:lnTo>
                    <a:pt x="8133524" y="409448"/>
                  </a:lnTo>
                  <a:lnTo>
                    <a:pt x="8140967" y="412953"/>
                  </a:lnTo>
                  <a:lnTo>
                    <a:pt x="8148396" y="416217"/>
                  </a:lnTo>
                  <a:lnTo>
                    <a:pt x="8155838" y="418820"/>
                  </a:lnTo>
                  <a:lnTo>
                    <a:pt x="8158658" y="418820"/>
                  </a:lnTo>
                  <a:lnTo>
                    <a:pt x="8162912" y="411746"/>
                  </a:lnTo>
                  <a:lnTo>
                    <a:pt x="8172805" y="401802"/>
                  </a:lnTo>
                  <a:close/>
                </a:path>
                <a:path w="9144000" h="1123315">
                  <a:moveTo>
                    <a:pt x="8232229" y="195262"/>
                  </a:moveTo>
                  <a:lnTo>
                    <a:pt x="8225155" y="193827"/>
                  </a:lnTo>
                  <a:lnTo>
                    <a:pt x="8218081" y="191008"/>
                  </a:lnTo>
                  <a:lnTo>
                    <a:pt x="8212442" y="189572"/>
                  </a:lnTo>
                  <a:lnTo>
                    <a:pt x="8211007" y="192443"/>
                  </a:lnTo>
                  <a:lnTo>
                    <a:pt x="8211007" y="198081"/>
                  </a:lnTo>
                  <a:lnTo>
                    <a:pt x="8215262" y="200901"/>
                  </a:lnTo>
                  <a:lnTo>
                    <a:pt x="8220900" y="203720"/>
                  </a:lnTo>
                  <a:lnTo>
                    <a:pt x="8226590" y="205155"/>
                  </a:lnTo>
                  <a:lnTo>
                    <a:pt x="8227974" y="205155"/>
                  </a:lnTo>
                  <a:lnTo>
                    <a:pt x="8229409" y="200901"/>
                  </a:lnTo>
                  <a:lnTo>
                    <a:pt x="8232229" y="195262"/>
                  </a:lnTo>
                  <a:close/>
                </a:path>
                <a:path w="9144000" h="1123315">
                  <a:moveTo>
                    <a:pt x="8271865" y="597065"/>
                  </a:moveTo>
                  <a:lnTo>
                    <a:pt x="8266227" y="589991"/>
                  </a:lnTo>
                  <a:lnTo>
                    <a:pt x="8260537" y="578650"/>
                  </a:lnTo>
                  <a:lnTo>
                    <a:pt x="8256283" y="578650"/>
                  </a:lnTo>
                  <a:lnTo>
                    <a:pt x="8249907" y="580047"/>
                  </a:lnTo>
                  <a:lnTo>
                    <a:pt x="8243379" y="583438"/>
                  </a:lnTo>
                  <a:lnTo>
                    <a:pt x="8236598" y="587629"/>
                  </a:lnTo>
                  <a:lnTo>
                    <a:pt x="8229409" y="591426"/>
                  </a:lnTo>
                  <a:lnTo>
                    <a:pt x="8234959" y="595680"/>
                  </a:lnTo>
                  <a:lnTo>
                    <a:pt x="8240916" y="600087"/>
                  </a:lnTo>
                  <a:lnTo>
                    <a:pt x="8247126" y="604761"/>
                  </a:lnTo>
                  <a:lnTo>
                    <a:pt x="8253463" y="609828"/>
                  </a:lnTo>
                  <a:lnTo>
                    <a:pt x="8260537" y="604139"/>
                  </a:lnTo>
                  <a:lnTo>
                    <a:pt x="8266227" y="601319"/>
                  </a:lnTo>
                  <a:lnTo>
                    <a:pt x="8271865" y="597065"/>
                  </a:lnTo>
                  <a:close/>
                </a:path>
                <a:path w="9144000" h="1123315">
                  <a:moveTo>
                    <a:pt x="8332737" y="526313"/>
                  </a:moveTo>
                  <a:lnTo>
                    <a:pt x="8331301" y="524941"/>
                  </a:lnTo>
                  <a:lnTo>
                    <a:pt x="8331301" y="520674"/>
                  </a:lnTo>
                  <a:lnTo>
                    <a:pt x="8328482" y="519239"/>
                  </a:lnTo>
                  <a:lnTo>
                    <a:pt x="8327034" y="519239"/>
                  </a:lnTo>
                  <a:lnTo>
                    <a:pt x="8324215" y="520674"/>
                  </a:lnTo>
                  <a:lnTo>
                    <a:pt x="8322843" y="522058"/>
                  </a:lnTo>
                  <a:lnTo>
                    <a:pt x="8324215" y="524941"/>
                  </a:lnTo>
                  <a:lnTo>
                    <a:pt x="8324215" y="529132"/>
                  </a:lnTo>
                  <a:lnTo>
                    <a:pt x="8327034" y="529132"/>
                  </a:lnTo>
                  <a:lnTo>
                    <a:pt x="8328482" y="530567"/>
                  </a:lnTo>
                  <a:lnTo>
                    <a:pt x="8331301" y="526313"/>
                  </a:lnTo>
                  <a:lnTo>
                    <a:pt x="8332737" y="526313"/>
                  </a:lnTo>
                  <a:close/>
                </a:path>
                <a:path w="9144000" h="1123315">
                  <a:moveTo>
                    <a:pt x="8356778" y="134416"/>
                  </a:moveTo>
                  <a:lnTo>
                    <a:pt x="8355343" y="132981"/>
                  </a:lnTo>
                  <a:lnTo>
                    <a:pt x="8355343" y="131597"/>
                  </a:lnTo>
                  <a:lnTo>
                    <a:pt x="8353958" y="132981"/>
                  </a:lnTo>
                  <a:lnTo>
                    <a:pt x="8352523" y="131597"/>
                  </a:lnTo>
                  <a:lnTo>
                    <a:pt x="8352523" y="134416"/>
                  </a:lnTo>
                  <a:lnTo>
                    <a:pt x="8351139" y="135851"/>
                  </a:lnTo>
                  <a:lnTo>
                    <a:pt x="8352523" y="135851"/>
                  </a:lnTo>
                  <a:lnTo>
                    <a:pt x="8353958" y="137236"/>
                  </a:lnTo>
                  <a:lnTo>
                    <a:pt x="8355343" y="137236"/>
                  </a:lnTo>
                  <a:lnTo>
                    <a:pt x="8355343" y="135851"/>
                  </a:lnTo>
                  <a:lnTo>
                    <a:pt x="8356778" y="134416"/>
                  </a:lnTo>
                  <a:close/>
                </a:path>
                <a:path w="9144000" h="1123315">
                  <a:moveTo>
                    <a:pt x="8368119" y="895616"/>
                  </a:moveTo>
                  <a:lnTo>
                    <a:pt x="8366671" y="892797"/>
                  </a:lnTo>
                  <a:lnTo>
                    <a:pt x="8361032" y="891362"/>
                  </a:lnTo>
                  <a:lnTo>
                    <a:pt x="8353958" y="889927"/>
                  </a:lnTo>
                  <a:lnTo>
                    <a:pt x="8348269" y="892797"/>
                  </a:lnTo>
                  <a:lnTo>
                    <a:pt x="8343227" y="895616"/>
                  </a:lnTo>
                  <a:lnTo>
                    <a:pt x="8338375" y="899680"/>
                  </a:lnTo>
                  <a:lnTo>
                    <a:pt x="8333562" y="904519"/>
                  </a:lnTo>
                  <a:lnTo>
                    <a:pt x="8328482" y="909764"/>
                  </a:lnTo>
                  <a:lnTo>
                    <a:pt x="8329917" y="916838"/>
                  </a:lnTo>
                  <a:lnTo>
                    <a:pt x="8331301" y="918222"/>
                  </a:lnTo>
                  <a:lnTo>
                    <a:pt x="8341830" y="920483"/>
                  </a:lnTo>
                  <a:lnTo>
                    <a:pt x="8353958" y="916101"/>
                  </a:lnTo>
                  <a:lnTo>
                    <a:pt x="8363953" y="907478"/>
                  </a:lnTo>
                  <a:lnTo>
                    <a:pt x="8368119" y="897001"/>
                  </a:lnTo>
                  <a:lnTo>
                    <a:pt x="8368119" y="895616"/>
                  </a:lnTo>
                  <a:close/>
                </a:path>
                <a:path w="9144000" h="1123315">
                  <a:moveTo>
                    <a:pt x="8387905" y="769658"/>
                  </a:moveTo>
                  <a:lnTo>
                    <a:pt x="8382267" y="766838"/>
                  </a:lnTo>
                  <a:lnTo>
                    <a:pt x="8376577" y="759764"/>
                  </a:lnTo>
                  <a:lnTo>
                    <a:pt x="8370938" y="759764"/>
                  </a:lnTo>
                  <a:lnTo>
                    <a:pt x="8362429" y="760450"/>
                  </a:lnTo>
                  <a:lnTo>
                    <a:pt x="8353946" y="762076"/>
                  </a:lnTo>
                  <a:lnTo>
                    <a:pt x="8345462" y="763968"/>
                  </a:lnTo>
                  <a:lnTo>
                    <a:pt x="8336991" y="765467"/>
                  </a:lnTo>
                  <a:lnTo>
                    <a:pt x="8328482" y="766838"/>
                  </a:lnTo>
                  <a:lnTo>
                    <a:pt x="8321395" y="766838"/>
                  </a:lnTo>
                  <a:lnTo>
                    <a:pt x="8312886" y="768273"/>
                  </a:lnTo>
                  <a:lnTo>
                    <a:pt x="8318462" y="775195"/>
                  </a:lnTo>
                  <a:lnTo>
                    <a:pt x="8324570" y="781177"/>
                  </a:lnTo>
                  <a:lnTo>
                    <a:pt x="8331213" y="786358"/>
                  </a:lnTo>
                  <a:lnTo>
                    <a:pt x="8338375" y="790879"/>
                  </a:lnTo>
                  <a:lnTo>
                    <a:pt x="8341195" y="793762"/>
                  </a:lnTo>
                  <a:lnTo>
                    <a:pt x="8346884" y="792314"/>
                  </a:lnTo>
                  <a:lnTo>
                    <a:pt x="8358213" y="792314"/>
                  </a:lnTo>
                  <a:lnTo>
                    <a:pt x="8365299" y="793762"/>
                  </a:lnTo>
                  <a:lnTo>
                    <a:pt x="8367687" y="792314"/>
                  </a:lnTo>
                  <a:lnTo>
                    <a:pt x="8372373" y="789508"/>
                  </a:lnTo>
                  <a:lnTo>
                    <a:pt x="8378012" y="785241"/>
                  </a:lnTo>
                  <a:lnTo>
                    <a:pt x="8382267" y="776732"/>
                  </a:lnTo>
                  <a:lnTo>
                    <a:pt x="8387905" y="769658"/>
                  </a:lnTo>
                  <a:close/>
                </a:path>
                <a:path w="9144000" h="1123315">
                  <a:moveTo>
                    <a:pt x="8411946" y="1121994"/>
                  </a:moveTo>
                  <a:lnTo>
                    <a:pt x="8406308" y="1117739"/>
                  </a:lnTo>
                  <a:lnTo>
                    <a:pt x="8400669" y="1112100"/>
                  </a:lnTo>
                  <a:lnTo>
                    <a:pt x="8399234" y="1113485"/>
                  </a:lnTo>
                  <a:lnTo>
                    <a:pt x="8396414" y="1117739"/>
                  </a:lnTo>
                  <a:lnTo>
                    <a:pt x="8393658" y="1123251"/>
                  </a:lnTo>
                  <a:lnTo>
                    <a:pt x="8411337" y="1123251"/>
                  </a:lnTo>
                  <a:lnTo>
                    <a:pt x="8411946" y="1121994"/>
                  </a:lnTo>
                  <a:close/>
                </a:path>
                <a:path w="9144000" h="1123315">
                  <a:moveTo>
                    <a:pt x="8462924" y="331063"/>
                  </a:moveTo>
                  <a:lnTo>
                    <a:pt x="8460105" y="329679"/>
                  </a:lnTo>
                  <a:lnTo>
                    <a:pt x="8457286" y="326859"/>
                  </a:lnTo>
                  <a:lnTo>
                    <a:pt x="8453031" y="325424"/>
                  </a:lnTo>
                  <a:lnTo>
                    <a:pt x="8451583" y="325424"/>
                  </a:lnTo>
                  <a:lnTo>
                    <a:pt x="8448764" y="331063"/>
                  </a:lnTo>
                  <a:lnTo>
                    <a:pt x="8448764" y="332498"/>
                  </a:lnTo>
                  <a:lnTo>
                    <a:pt x="8450212" y="336753"/>
                  </a:lnTo>
                  <a:lnTo>
                    <a:pt x="8453031" y="339572"/>
                  </a:lnTo>
                  <a:lnTo>
                    <a:pt x="8457286" y="345211"/>
                  </a:lnTo>
                  <a:lnTo>
                    <a:pt x="8460105" y="338137"/>
                  </a:lnTo>
                  <a:lnTo>
                    <a:pt x="8461489" y="335318"/>
                  </a:lnTo>
                  <a:lnTo>
                    <a:pt x="8462924" y="331063"/>
                  </a:lnTo>
                  <a:close/>
                </a:path>
                <a:path w="9144000" h="1123315">
                  <a:moveTo>
                    <a:pt x="8503945" y="175425"/>
                  </a:moveTo>
                  <a:lnTo>
                    <a:pt x="8498307" y="171221"/>
                  </a:lnTo>
                  <a:lnTo>
                    <a:pt x="8492668" y="164147"/>
                  </a:lnTo>
                  <a:lnTo>
                    <a:pt x="8485581" y="159893"/>
                  </a:lnTo>
                  <a:lnTo>
                    <a:pt x="8482711" y="158457"/>
                  </a:lnTo>
                  <a:lnTo>
                    <a:pt x="8478507" y="166966"/>
                  </a:lnTo>
                  <a:lnTo>
                    <a:pt x="8474253" y="171221"/>
                  </a:lnTo>
                  <a:lnTo>
                    <a:pt x="8478291" y="176555"/>
                  </a:lnTo>
                  <a:lnTo>
                    <a:pt x="8482203" y="182003"/>
                  </a:lnTo>
                  <a:lnTo>
                    <a:pt x="8486381" y="187718"/>
                  </a:lnTo>
                  <a:lnTo>
                    <a:pt x="8491220" y="193827"/>
                  </a:lnTo>
                  <a:lnTo>
                    <a:pt x="8496859" y="185369"/>
                  </a:lnTo>
                  <a:lnTo>
                    <a:pt x="8499742" y="181114"/>
                  </a:lnTo>
                  <a:lnTo>
                    <a:pt x="8503945" y="175425"/>
                  </a:lnTo>
                  <a:close/>
                </a:path>
                <a:path w="9144000" h="1123315">
                  <a:moveTo>
                    <a:pt x="8546401" y="765467"/>
                  </a:moveTo>
                  <a:lnTo>
                    <a:pt x="8545017" y="762584"/>
                  </a:lnTo>
                  <a:lnTo>
                    <a:pt x="8542198" y="762584"/>
                  </a:lnTo>
                  <a:lnTo>
                    <a:pt x="8540763" y="764019"/>
                  </a:lnTo>
                  <a:lnTo>
                    <a:pt x="8537943" y="764019"/>
                  </a:lnTo>
                  <a:lnTo>
                    <a:pt x="8539315" y="765467"/>
                  </a:lnTo>
                  <a:lnTo>
                    <a:pt x="8539315" y="768273"/>
                  </a:lnTo>
                  <a:lnTo>
                    <a:pt x="8542198" y="768273"/>
                  </a:lnTo>
                  <a:lnTo>
                    <a:pt x="8543582" y="766838"/>
                  </a:lnTo>
                  <a:lnTo>
                    <a:pt x="8546401" y="766838"/>
                  </a:lnTo>
                  <a:lnTo>
                    <a:pt x="8546401" y="765467"/>
                  </a:lnTo>
                  <a:close/>
                </a:path>
                <a:path w="9144000" h="1123315">
                  <a:moveTo>
                    <a:pt x="8593112" y="18415"/>
                  </a:moveTo>
                  <a:lnTo>
                    <a:pt x="8593049" y="16827"/>
                  </a:lnTo>
                  <a:lnTo>
                    <a:pt x="8590293" y="9893"/>
                  </a:lnTo>
                  <a:lnTo>
                    <a:pt x="8586038" y="4254"/>
                  </a:lnTo>
                  <a:lnTo>
                    <a:pt x="8580399" y="0"/>
                  </a:lnTo>
                  <a:lnTo>
                    <a:pt x="8542198" y="0"/>
                  </a:lnTo>
                  <a:lnTo>
                    <a:pt x="8536495" y="2819"/>
                  </a:lnTo>
                  <a:lnTo>
                    <a:pt x="8532241" y="7073"/>
                  </a:lnTo>
                  <a:lnTo>
                    <a:pt x="8526602" y="9893"/>
                  </a:lnTo>
                  <a:lnTo>
                    <a:pt x="8531454" y="16827"/>
                  </a:lnTo>
                  <a:lnTo>
                    <a:pt x="8535632" y="23876"/>
                  </a:lnTo>
                  <a:lnTo>
                    <a:pt x="8539543" y="29603"/>
                  </a:lnTo>
                  <a:lnTo>
                    <a:pt x="8543582" y="32562"/>
                  </a:lnTo>
                  <a:lnTo>
                    <a:pt x="8553145" y="33705"/>
                  </a:lnTo>
                  <a:lnTo>
                    <a:pt x="8562696" y="33261"/>
                  </a:lnTo>
                  <a:lnTo>
                    <a:pt x="8572233" y="31762"/>
                  </a:lnTo>
                  <a:lnTo>
                    <a:pt x="8581771" y="29743"/>
                  </a:lnTo>
                  <a:lnTo>
                    <a:pt x="8586038" y="28295"/>
                  </a:lnTo>
                  <a:lnTo>
                    <a:pt x="8593112" y="18415"/>
                  </a:lnTo>
                  <a:close/>
                </a:path>
                <a:path w="9144000" h="1123315">
                  <a:moveTo>
                    <a:pt x="8598802" y="389089"/>
                  </a:moveTo>
                  <a:lnTo>
                    <a:pt x="8591728" y="386270"/>
                  </a:lnTo>
                  <a:lnTo>
                    <a:pt x="8584654" y="382016"/>
                  </a:lnTo>
                  <a:lnTo>
                    <a:pt x="8577580" y="379196"/>
                  </a:lnTo>
                  <a:lnTo>
                    <a:pt x="8573313" y="377761"/>
                  </a:lnTo>
                  <a:lnTo>
                    <a:pt x="8569058" y="379196"/>
                  </a:lnTo>
                  <a:lnTo>
                    <a:pt x="8560549" y="379196"/>
                  </a:lnTo>
                  <a:lnTo>
                    <a:pt x="8556346" y="377761"/>
                  </a:lnTo>
                  <a:lnTo>
                    <a:pt x="8552091" y="377761"/>
                  </a:lnTo>
                  <a:lnTo>
                    <a:pt x="8544369" y="377609"/>
                  </a:lnTo>
                  <a:lnTo>
                    <a:pt x="8537042" y="378650"/>
                  </a:lnTo>
                  <a:lnTo>
                    <a:pt x="8531568" y="383146"/>
                  </a:lnTo>
                  <a:lnTo>
                    <a:pt x="8529422" y="393344"/>
                  </a:lnTo>
                  <a:lnTo>
                    <a:pt x="8532038" y="404253"/>
                  </a:lnTo>
                  <a:lnTo>
                    <a:pt x="8538629" y="412788"/>
                  </a:lnTo>
                  <a:lnTo>
                    <a:pt x="8547354" y="417614"/>
                  </a:lnTo>
                  <a:lnTo>
                    <a:pt x="8556346" y="417385"/>
                  </a:lnTo>
                  <a:lnTo>
                    <a:pt x="8590115" y="398805"/>
                  </a:lnTo>
                  <a:lnTo>
                    <a:pt x="8594522" y="393738"/>
                  </a:lnTo>
                  <a:lnTo>
                    <a:pt x="8598802" y="389089"/>
                  </a:lnTo>
                  <a:close/>
                </a:path>
                <a:path w="9144000" h="1123315">
                  <a:moveTo>
                    <a:pt x="8614334" y="923912"/>
                  </a:moveTo>
                  <a:lnTo>
                    <a:pt x="8611514" y="921092"/>
                  </a:lnTo>
                  <a:lnTo>
                    <a:pt x="8608695" y="919657"/>
                  </a:lnTo>
                  <a:lnTo>
                    <a:pt x="8605876" y="916838"/>
                  </a:lnTo>
                  <a:lnTo>
                    <a:pt x="8605876" y="919657"/>
                  </a:lnTo>
                  <a:lnTo>
                    <a:pt x="8604440" y="922477"/>
                  </a:lnTo>
                  <a:lnTo>
                    <a:pt x="8604440" y="925296"/>
                  </a:lnTo>
                  <a:lnTo>
                    <a:pt x="8605876" y="928166"/>
                  </a:lnTo>
                  <a:lnTo>
                    <a:pt x="8607260" y="929551"/>
                  </a:lnTo>
                  <a:lnTo>
                    <a:pt x="8610079" y="930986"/>
                  </a:lnTo>
                  <a:lnTo>
                    <a:pt x="8611514" y="928166"/>
                  </a:lnTo>
                  <a:lnTo>
                    <a:pt x="8612949" y="926731"/>
                  </a:lnTo>
                  <a:lnTo>
                    <a:pt x="8614334" y="923912"/>
                  </a:lnTo>
                  <a:close/>
                </a:path>
                <a:path w="9144000" h="1123315">
                  <a:moveTo>
                    <a:pt x="8649716" y="592810"/>
                  </a:moveTo>
                  <a:lnTo>
                    <a:pt x="8642642" y="585736"/>
                  </a:lnTo>
                  <a:lnTo>
                    <a:pt x="8641258" y="588606"/>
                  </a:lnTo>
                  <a:lnTo>
                    <a:pt x="8638388" y="592810"/>
                  </a:lnTo>
                  <a:lnTo>
                    <a:pt x="8637003" y="597065"/>
                  </a:lnTo>
                  <a:lnTo>
                    <a:pt x="8637003" y="598500"/>
                  </a:lnTo>
                  <a:lnTo>
                    <a:pt x="8641258" y="602754"/>
                  </a:lnTo>
                  <a:lnTo>
                    <a:pt x="8642642" y="602754"/>
                  </a:lnTo>
                  <a:lnTo>
                    <a:pt x="8645461" y="599884"/>
                  </a:lnTo>
                  <a:lnTo>
                    <a:pt x="8648332" y="597065"/>
                  </a:lnTo>
                  <a:lnTo>
                    <a:pt x="8649716" y="592810"/>
                  </a:lnTo>
                  <a:close/>
                </a:path>
                <a:path w="9144000" h="1123315">
                  <a:moveTo>
                    <a:pt x="8662492" y="200901"/>
                  </a:moveTo>
                  <a:lnTo>
                    <a:pt x="8655406" y="200901"/>
                  </a:lnTo>
                  <a:lnTo>
                    <a:pt x="8652535" y="203720"/>
                  </a:lnTo>
                  <a:lnTo>
                    <a:pt x="8651151" y="205155"/>
                  </a:lnTo>
                  <a:lnTo>
                    <a:pt x="8648332" y="209410"/>
                  </a:lnTo>
                  <a:lnTo>
                    <a:pt x="8645461" y="212229"/>
                  </a:lnTo>
                  <a:lnTo>
                    <a:pt x="8646897" y="213664"/>
                  </a:lnTo>
                  <a:lnTo>
                    <a:pt x="8648332" y="215049"/>
                  </a:lnTo>
                  <a:lnTo>
                    <a:pt x="8651151" y="213664"/>
                  </a:lnTo>
                  <a:lnTo>
                    <a:pt x="8653970" y="213664"/>
                  </a:lnTo>
                  <a:lnTo>
                    <a:pt x="8655406" y="210794"/>
                  </a:lnTo>
                  <a:lnTo>
                    <a:pt x="8661044" y="205155"/>
                  </a:lnTo>
                  <a:lnTo>
                    <a:pt x="8662492" y="200901"/>
                  </a:lnTo>
                  <a:close/>
                </a:path>
                <a:path w="9144000" h="1123315">
                  <a:moveTo>
                    <a:pt x="8666683" y="199517"/>
                  </a:moveTo>
                  <a:lnTo>
                    <a:pt x="8665312" y="199517"/>
                  </a:lnTo>
                  <a:lnTo>
                    <a:pt x="8663864" y="200901"/>
                  </a:lnTo>
                  <a:lnTo>
                    <a:pt x="8666683" y="200901"/>
                  </a:lnTo>
                  <a:lnTo>
                    <a:pt x="8666683" y="199517"/>
                  </a:lnTo>
                  <a:close/>
                </a:path>
                <a:path w="9144000" h="1123315">
                  <a:moveTo>
                    <a:pt x="8687918" y="956462"/>
                  </a:moveTo>
                  <a:lnTo>
                    <a:pt x="8686533" y="952207"/>
                  </a:lnTo>
                  <a:lnTo>
                    <a:pt x="8685098" y="949388"/>
                  </a:lnTo>
                  <a:lnTo>
                    <a:pt x="8679459" y="947953"/>
                  </a:lnTo>
                  <a:lnTo>
                    <a:pt x="8676640" y="945134"/>
                  </a:lnTo>
                  <a:lnTo>
                    <a:pt x="8668995" y="946848"/>
                  </a:lnTo>
                  <a:lnTo>
                    <a:pt x="8661222" y="948309"/>
                  </a:lnTo>
                  <a:lnTo>
                    <a:pt x="8653742" y="950290"/>
                  </a:lnTo>
                  <a:lnTo>
                    <a:pt x="8646897" y="953592"/>
                  </a:lnTo>
                  <a:lnTo>
                    <a:pt x="8642642" y="956462"/>
                  </a:lnTo>
                  <a:lnTo>
                    <a:pt x="8635568" y="970610"/>
                  </a:lnTo>
                  <a:lnTo>
                    <a:pt x="8637003" y="973429"/>
                  </a:lnTo>
                  <a:lnTo>
                    <a:pt x="8641080" y="979043"/>
                  </a:lnTo>
                  <a:lnTo>
                    <a:pt x="8646211" y="984389"/>
                  </a:lnTo>
                  <a:lnTo>
                    <a:pt x="8651342" y="988136"/>
                  </a:lnTo>
                  <a:lnTo>
                    <a:pt x="8655406" y="988961"/>
                  </a:lnTo>
                  <a:lnTo>
                    <a:pt x="8662606" y="984846"/>
                  </a:lnTo>
                  <a:lnTo>
                    <a:pt x="8669541" y="979258"/>
                  </a:lnTo>
                  <a:lnTo>
                    <a:pt x="8676488" y="972870"/>
                  </a:lnTo>
                  <a:lnTo>
                    <a:pt x="8683714" y="966355"/>
                  </a:lnTo>
                  <a:lnTo>
                    <a:pt x="8686533" y="963536"/>
                  </a:lnTo>
                  <a:lnTo>
                    <a:pt x="8687918" y="956462"/>
                  </a:lnTo>
                  <a:close/>
                </a:path>
                <a:path w="9144000" h="1123315">
                  <a:moveTo>
                    <a:pt x="8690788" y="185369"/>
                  </a:moveTo>
                  <a:lnTo>
                    <a:pt x="8687918" y="181114"/>
                  </a:lnTo>
                  <a:lnTo>
                    <a:pt x="8686533" y="178295"/>
                  </a:lnTo>
                  <a:lnTo>
                    <a:pt x="8680844" y="182499"/>
                  </a:lnTo>
                  <a:lnTo>
                    <a:pt x="8675205" y="186753"/>
                  </a:lnTo>
                  <a:lnTo>
                    <a:pt x="8670950" y="191008"/>
                  </a:lnTo>
                  <a:lnTo>
                    <a:pt x="8669566" y="192443"/>
                  </a:lnTo>
                  <a:lnTo>
                    <a:pt x="8668131" y="195262"/>
                  </a:lnTo>
                  <a:lnTo>
                    <a:pt x="8668131" y="198081"/>
                  </a:lnTo>
                  <a:lnTo>
                    <a:pt x="8675205" y="198081"/>
                  </a:lnTo>
                  <a:lnTo>
                    <a:pt x="8680844" y="195262"/>
                  </a:lnTo>
                  <a:lnTo>
                    <a:pt x="8686533" y="191008"/>
                  </a:lnTo>
                  <a:lnTo>
                    <a:pt x="8690788" y="185369"/>
                  </a:lnTo>
                  <a:close/>
                </a:path>
                <a:path w="9144000" h="1123315">
                  <a:moveTo>
                    <a:pt x="8716226" y="597065"/>
                  </a:moveTo>
                  <a:lnTo>
                    <a:pt x="8713406" y="595680"/>
                  </a:lnTo>
                  <a:lnTo>
                    <a:pt x="8710587" y="595680"/>
                  </a:lnTo>
                  <a:lnTo>
                    <a:pt x="8709139" y="594245"/>
                  </a:lnTo>
                  <a:lnTo>
                    <a:pt x="8706320" y="597065"/>
                  </a:lnTo>
                  <a:lnTo>
                    <a:pt x="8707768" y="598500"/>
                  </a:lnTo>
                  <a:lnTo>
                    <a:pt x="8709139" y="601319"/>
                  </a:lnTo>
                  <a:lnTo>
                    <a:pt x="8710587" y="602754"/>
                  </a:lnTo>
                  <a:lnTo>
                    <a:pt x="8712022" y="604139"/>
                  </a:lnTo>
                  <a:lnTo>
                    <a:pt x="8713406" y="601319"/>
                  </a:lnTo>
                  <a:lnTo>
                    <a:pt x="8714842" y="599884"/>
                  </a:lnTo>
                  <a:lnTo>
                    <a:pt x="8716226" y="597065"/>
                  </a:lnTo>
                  <a:close/>
                </a:path>
                <a:path w="9144000" h="1123315">
                  <a:moveTo>
                    <a:pt x="8755863" y="1120559"/>
                  </a:moveTo>
                  <a:lnTo>
                    <a:pt x="8754478" y="1117739"/>
                  </a:lnTo>
                  <a:lnTo>
                    <a:pt x="8754478" y="1116304"/>
                  </a:lnTo>
                  <a:lnTo>
                    <a:pt x="8753043" y="1113485"/>
                  </a:lnTo>
                  <a:lnTo>
                    <a:pt x="8751595" y="1114920"/>
                  </a:lnTo>
                  <a:lnTo>
                    <a:pt x="8748776" y="1116304"/>
                  </a:lnTo>
                  <a:lnTo>
                    <a:pt x="8747404" y="1119174"/>
                  </a:lnTo>
                  <a:lnTo>
                    <a:pt x="8751481" y="1123251"/>
                  </a:lnTo>
                  <a:lnTo>
                    <a:pt x="8753284" y="1123251"/>
                  </a:lnTo>
                  <a:lnTo>
                    <a:pt x="8755863" y="1121994"/>
                  </a:lnTo>
                  <a:lnTo>
                    <a:pt x="8755863" y="1120559"/>
                  </a:lnTo>
                  <a:close/>
                </a:path>
                <a:path w="9144000" h="1123315">
                  <a:moveTo>
                    <a:pt x="8794051" y="397598"/>
                  </a:moveTo>
                  <a:lnTo>
                    <a:pt x="8791232" y="393344"/>
                  </a:lnTo>
                  <a:lnTo>
                    <a:pt x="8788413" y="387654"/>
                  </a:lnTo>
                  <a:lnTo>
                    <a:pt x="8784158" y="380580"/>
                  </a:lnTo>
                  <a:lnTo>
                    <a:pt x="8767191" y="397598"/>
                  </a:lnTo>
                  <a:lnTo>
                    <a:pt x="8771445" y="401802"/>
                  </a:lnTo>
                  <a:lnTo>
                    <a:pt x="8775700" y="408876"/>
                  </a:lnTo>
                  <a:lnTo>
                    <a:pt x="8778519" y="408876"/>
                  </a:lnTo>
                  <a:lnTo>
                    <a:pt x="8782774" y="407492"/>
                  </a:lnTo>
                  <a:lnTo>
                    <a:pt x="8788413" y="401802"/>
                  </a:lnTo>
                  <a:lnTo>
                    <a:pt x="8794051" y="397598"/>
                  </a:lnTo>
                  <a:close/>
                </a:path>
                <a:path w="9144000" h="1123315">
                  <a:moveTo>
                    <a:pt x="8809647" y="1447"/>
                  </a:moveTo>
                  <a:lnTo>
                    <a:pt x="8795499" y="1447"/>
                  </a:lnTo>
                  <a:lnTo>
                    <a:pt x="8801138" y="7073"/>
                  </a:lnTo>
                  <a:lnTo>
                    <a:pt x="8805393" y="9893"/>
                  </a:lnTo>
                  <a:lnTo>
                    <a:pt x="8806828" y="8521"/>
                  </a:lnTo>
                  <a:lnTo>
                    <a:pt x="8806828" y="5638"/>
                  </a:lnTo>
                  <a:lnTo>
                    <a:pt x="8809647" y="1447"/>
                  </a:lnTo>
                  <a:close/>
                </a:path>
                <a:path w="9144000" h="1123315">
                  <a:moveTo>
                    <a:pt x="8900198" y="955027"/>
                  </a:moveTo>
                  <a:lnTo>
                    <a:pt x="8890305" y="947953"/>
                  </a:lnTo>
                  <a:lnTo>
                    <a:pt x="8884666" y="947953"/>
                  </a:lnTo>
                  <a:lnTo>
                    <a:pt x="8868207" y="949985"/>
                  </a:lnTo>
                  <a:lnTo>
                    <a:pt x="8857043" y="955738"/>
                  </a:lnTo>
                  <a:lnTo>
                    <a:pt x="8851201" y="964666"/>
                  </a:lnTo>
                  <a:lnTo>
                    <a:pt x="8850668" y="976249"/>
                  </a:lnTo>
                  <a:lnTo>
                    <a:pt x="8852891" y="983170"/>
                  </a:lnTo>
                  <a:lnTo>
                    <a:pt x="8856701" y="989152"/>
                  </a:lnTo>
                  <a:lnTo>
                    <a:pt x="8864816" y="998905"/>
                  </a:lnTo>
                  <a:lnTo>
                    <a:pt x="8878291" y="994295"/>
                  </a:lnTo>
                  <a:lnTo>
                    <a:pt x="8889771" y="984377"/>
                  </a:lnTo>
                  <a:lnTo>
                    <a:pt x="8897277" y="971829"/>
                  </a:lnTo>
                  <a:lnTo>
                    <a:pt x="8898814" y="959281"/>
                  </a:lnTo>
                  <a:lnTo>
                    <a:pt x="8900198" y="955027"/>
                  </a:lnTo>
                  <a:close/>
                </a:path>
                <a:path w="9144000" h="1123315">
                  <a:moveTo>
                    <a:pt x="8901633" y="575843"/>
                  </a:moveTo>
                  <a:lnTo>
                    <a:pt x="8895994" y="571576"/>
                  </a:lnTo>
                  <a:lnTo>
                    <a:pt x="8893124" y="565950"/>
                  </a:lnTo>
                  <a:lnTo>
                    <a:pt x="8890305" y="565950"/>
                  </a:lnTo>
                  <a:lnTo>
                    <a:pt x="8849512" y="576148"/>
                  </a:lnTo>
                  <a:lnTo>
                    <a:pt x="8847328" y="582574"/>
                  </a:lnTo>
                  <a:lnTo>
                    <a:pt x="8848598" y="589534"/>
                  </a:lnTo>
                  <a:lnTo>
                    <a:pt x="8852103" y="595680"/>
                  </a:lnTo>
                  <a:lnTo>
                    <a:pt x="8856358" y="601319"/>
                  </a:lnTo>
                  <a:lnTo>
                    <a:pt x="8866251" y="608393"/>
                  </a:lnTo>
                  <a:lnTo>
                    <a:pt x="8869070" y="605574"/>
                  </a:lnTo>
                  <a:lnTo>
                    <a:pt x="8877148" y="599528"/>
                  </a:lnTo>
                  <a:lnTo>
                    <a:pt x="8884831" y="592302"/>
                  </a:lnTo>
                  <a:lnTo>
                    <a:pt x="8892781" y="584263"/>
                  </a:lnTo>
                  <a:lnTo>
                    <a:pt x="8901633" y="575843"/>
                  </a:lnTo>
                  <a:close/>
                </a:path>
                <a:path w="9144000" h="1123315">
                  <a:moveTo>
                    <a:pt x="8912962" y="182499"/>
                  </a:moveTo>
                  <a:lnTo>
                    <a:pt x="8910142" y="181114"/>
                  </a:lnTo>
                  <a:lnTo>
                    <a:pt x="8908707" y="175425"/>
                  </a:lnTo>
                  <a:lnTo>
                    <a:pt x="8903068" y="175425"/>
                  </a:lnTo>
                  <a:lnTo>
                    <a:pt x="8898814" y="178295"/>
                  </a:lnTo>
                  <a:lnTo>
                    <a:pt x="8895994" y="182499"/>
                  </a:lnTo>
                  <a:lnTo>
                    <a:pt x="8894559" y="185369"/>
                  </a:lnTo>
                  <a:lnTo>
                    <a:pt x="8897379" y="189572"/>
                  </a:lnTo>
                  <a:lnTo>
                    <a:pt x="8898814" y="196646"/>
                  </a:lnTo>
                  <a:lnTo>
                    <a:pt x="8912962" y="182499"/>
                  </a:lnTo>
                  <a:close/>
                </a:path>
                <a:path w="9144000" h="1123315">
                  <a:moveTo>
                    <a:pt x="8941270" y="345211"/>
                  </a:moveTo>
                  <a:lnTo>
                    <a:pt x="8934082" y="338874"/>
                  </a:lnTo>
                  <a:lnTo>
                    <a:pt x="8920759" y="326720"/>
                  </a:lnTo>
                  <a:lnTo>
                    <a:pt x="8914346" y="321170"/>
                  </a:lnTo>
                  <a:lnTo>
                    <a:pt x="8914346" y="319786"/>
                  </a:lnTo>
                  <a:lnTo>
                    <a:pt x="8911526" y="323989"/>
                  </a:lnTo>
                  <a:lnTo>
                    <a:pt x="8908707" y="325424"/>
                  </a:lnTo>
                  <a:lnTo>
                    <a:pt x="8914041" y="332016"/>
                  </a:lnTo>
                  <a:lnTo>
                    <a:pt x="8919502" y="338874"/>
                  </a:lnTo>
                  <a:lnTo>
                    <a:pt x="8925242" y="345719"/>
                  </a:lnTo>
                  <a:lnTo>
                    <a:pt x="8931377" y="352285"/>
                  </a:lnTo>
                  <a:lnTo>
                    <a:pt x="8935580" y="349465"/>
                  </a:lnTo>
                  <a:lnTo>
                    <a:pt x="8941270" y="345211"/>
                  </a:lnTo>
                  <a:close/>
                </a:path>
                <a:path w="9144000" h="1123315">
                  <a:moveTo>
                    <a:pt x="8985110" y="779614"/>
                  </a:moveTo>
                  <a:lnTo>
                    <a:pt x="8982291" y="772541"/>
                  </a:lnTo>
                  <a:lnTo>
                    <a:pt x="8976652" y="772541"/>
                  </a:lnTo>
                  <a:lnTo>
                    <a:pt x="8972398" y="773912"/>
                  </a:lnTo>
                  <a:lnTo>
                    <a:pt x="8970962" y="776732"/>
                  </a:lnTo>
                  <a:lnTo>
                    <a:pt x="8969578" y="778167"/>
                  </a:lnTo>
                  <a:lnTo>
                    <a:pt x="8972398" y="785241"/>
                  </a:lnTo>
                  <a:lnTo>
                    <a:pt x="8973833" y="792314"/>
                  </a:lnTo>
                  <a:lnTo>
                    <a:pt x="8978036" y="788060"/>
                  </a:lnTo>
                  <a:lnTo>
                    <a:pt x="8982291" y="785241"/>
                  </a:lnTo>
                  <a:lnTo>
                    <a:pt x="8983726" y="780986"/>
                  </a:lnTo>
                  <a:lnTo>
                    <a:pt x="8985110" y="779614"/>
                  </a:lnTo>
                  <a:close/>
                </a:path>
                <a:path w="9144000" h="1123315">
                  <a:moveTo>
                    <a:pt x="8993619" y="390525"/>
                  </a:moveTo>
                  <a:lnTo>
                    <a:pt x="8992184" y="389089"/>
                  </a:lnTo>
                  <a:lnTo>
                    <a:pt x="8990800" y="387654"/>
                  </a:lnTo>
                  <a:lnTo>
                    <a:pt x="8990800" y="394728"/>
                  </a:lnTo>
                  <a:lnTo>
                    <a:pt x="8992184" y="393344"/>
                  </a:lnTo>
                  <a:lnTo>
                    <a:pt x="8993619" y="393344"/>
                  </a:lnTo>
                  <a:lnTo>
                    <a:pt x="8993619" y="390525"/>
                  </a:lnTo>
                  <a:close/>
                </a:path>
                <a:path w="9144000" h="1123315">
                  <a:moveTo>
                    <a:pt x="9027566" y="516420"/>
                  </a:moveTo>
                  <a:lnTo>
                    <a:pt x="9024747" y="513600"/>
                  </a:lnTo>
                  <a:lnTo>
                    <a:pt x="9020492" y="512165"/>
                  </a:lnTo>
                  <a:lnTo>
                    <a:pt x="9017673" y="509346"/>
                  </a:lnTo>
                  <a:lnTo>
                    <a:pt x="9011310" y="511695"/>
                  </a:lnTo>
                  <a:lnTo>
                    <a:pt x="8998572" y="516902"/>
                  </a:lnTo>
                  <a:lnTo>
                    <a:pt x="8992184" y="519239"/>
                  </a:lnTo>
                  <a:lnTo>
                    <a:pt x="9000693" y="523494"/>
                  </a:lnTo>
                  <a:lnTo>
                    <a:pt x="9006332" y="530567"/>
                  </a:lnTo>
                  <a:lnTo>
                    <a:pt x="9013419" y="532015"/>
                  </a:lnTo>
                  <a:lnTo>
                    <a:pt x="9017673" y="532015"/>
                  </a:lnTo>
                  <a:lnTo>
                    <a:pt x="9023363" y="522058"/>
                  </a:lnTo>
                  <a:lnTo>
                    <a:pt x="9027566" y="516420"/>
                  </a:lnTo>
                  <a:close/>
                </a:path>
                <a:path w="9144000" h="1123315">
                  <a:moveTo>
                    <a:pt x="9034640" y="411746"/>
                  </a:moveTo>
                  <a:lnTo>
                    <a:pt x="9027566" y="410311"/>
                  </a:lnTo>
                  <a:lnTo>
                    <a:pt x="9024747" y="408876"/>
                  </a:lnTo>
                  <a:lnTo>
                    <a:pt x="9020492" y="410311"/>
                  </a:lnTo>
                  <a:lnTo>
                    <a:pt x="9019108" y="410311"/>
                  </a:lnTo>
                  <a:lnTo>
                    <a:pt x="9017673" y="414566"/>
                  </a:lnTo>
                  <a:lnTo>
                    <a:pt x="9016289" y="417385"/>
                  </a:lnTo>
                  <a:lnTo>
                    <a:pt x="9023363" y="424459"/>
                  </a:lnTo>
                  <a:lnTo>
                    <a:pt x="9027566" y="424459"/>
                  </a:lnTo>
                  <a:lnTo>
                    <a:pt x="9030437" y="418820"/>
                  </a:lnTo>
                  <a:lnTo>
                    <a:pt x="9034640" y="411746"/>
                  </a:lnTo>
                  <a:close/>
                </a:path>
                <a:path w="9144000" h="1123315">
                  <a:moveTo>
                    <a:pt x="9044597" y="754126"/>
                  </a:moveTo>
                  <a:lnTo>
                    <a:pt x="9043149" y="749871"/>
                  </a:lnTo>
                  <a:lnTo>
                    <a:pt x="9038895" y="751306"/>
                  </a:lnTo>
                  <a:lnTo>
                    <a:pt x="9037510" y="752690"/>
                  </a:lnTo>
                  <a:lnTo>
                    <a:pt x="9034640" y="752690"/>
                  </a:lnTo>
                  <a:lnTo>
                    <a:pt x="9036075" y="755510"/>
                  </a:lnTo>
                  <a:lnTo>
                    <a:pt x="9037510" y="756945"/>
                  </a:lnTo>
                  <a:lnTo>
                    <a:pt x="9038895" y="759764"/>
                  </a:lnTo>
                  <a:lnTo>
                    <a:pt x="9040330" y="758380"/>
                  </a:lnTo>
                  <a:lnTo>
                    <a:pt x="9043149" y="756945"/>
                  </a:lnTo>
                  <a:lnTo>
                    <a:pt x="9044597" y="754126"/>
                  </a:lnTo>
                  <a:close/>
                </a:path>
                <a:path w="9144000" h="1123315">
                  <a:moveTo>
                    <a:pt x="9105405" y="199517"/>
                  </a:moveTo>
                  <a:lnTo>
                    <a:pt x="9104020" y="196646"/>
                  </a:lnTo>
                  <a:lnTo>
                    <a:pt x="9099766" y="196646"/>
                  </a:lnTo>
                  <a:lnTo>
                    <a:pt x="9096946" y="198081"/>
                  </a:lnTo>
                  <a:lnTo>
                    <a:pt x="9096946" y="202336"/>
                  </a:lnTo>
                  <a:lnTo>
                    <a:pt x="9101201" y="202336"/>
                  </a:lnTo>
                  <a:lnTo>
                    <a:pt x="9102585" y="200901"/>
                  </a:lnTo>
                  <a:lnTo>
                    <a:pt x="9105405" y="200901"/>
                  </a:lnTo>
                  <a:lnTo>
                    <a:pt x="9105405" y="199517"/>
                  </a:lnTo>
                  <a:close/>
                </a:path>
                <a:path w="9144000" h="1123315">
                  <a:moveTo>
                    <a:pt x="9130881" y="611212"/>
                  </a:moveTo>
                  <a:lnTo>
                    <a:pt x="9125242" y="606958"/>
                  </a:lnTo>
                  <a:lnTo>
                    <a:pt x="9122423" y="604139"/>
                  </a:lnTo>
                  <a:lnTo>
                    <a:pt x="9119552" y="602754"/>
                  </a:lnTo>
                  <a:lnTo>
                    <a:pt x="9116733" y="601319"/>
                  </a:lnTo>
                  <a:lnTo>
                    <a:pt x="9112479" y="605574"/>
                  </a:lnTo>
                  <a:lnTo>
                    <a:pt x="9112479" y="606958"/>
                  </a:lnTo>
                  <a:lnTo>
                    <a:pt x="9113914" y="611212"/>
                  </a:lnTo>
                  <a:lnTo>
                    <a:pt x="9115349" y="616902"/>
                  </a:lnTo>
                  <a:lnTo>
                    <a:pt x="9118168" y="618286"/>
                  </a:lnTo>
                  <a:lnTo>
                    <a:pt x="9120988" y="619721"/>
                  </a:lnTo>
                  <a:lnTo>
                    <a:pt x="9125242" y="614032"/>
                  </a:lnTo>
                  <a:lnTo>
                    <a:pt x="9130881" y="611212"/>
                  </a:lnTo>
                  <a:close/>
                </a:path>
                <a:path w="9144000" h="1123315">
                  <a:moveTo>
                    <a:pt x="9144000" y="1116888"/>
                  </a:moveTo>
                  <a:lnTo>
                    <a:pt x="8941994" y="1123251"/>
                  </a:lnTo>
                  <a:lnTo>
                    <a:pt x="9144000" y="1123251"/>
                  </a:lnTo>
                  <a:lnTo>
                    <a:pt x="9144000" y="11168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83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 rot="1800000">
            <a:off x="13548060" y="2388596"/>
            <a:ext cx="536922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75"/>
              </a:lnSpc>
            </a:pPr>
            <a:endParaRPr sz="3650" dirty="0">
              <a:latin typeface="Georgia"/>
              <a:cs typeface="Georgi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209801" y="4076700"/>
            <a:ext cx="13869340" cy="6210517"/>
            <a:chOff x="2213281" y="3362542"/>
            <a:chExt cx="13865860" cy="6924675"/>
          </a:xfrm>
        </p:grpSpPr>
        <p:sp>
          <p:nvSpPr>
            <p:cNvPr id="63" name="object 63"/>
            <p:cNvSpPr/>
            <p:nvPr/>
          </p:nvSpPr>
          <p:spPr>
            <a:xfrm>
              <a:off x="2609538" y="9682612"/>
              <a:ext cx="13328650" cy="604520"/>
            </a:xfrm>
            <a:custGeom>
              <a:avLst/>
              <a:gdLst/>
              <a:ahLst/>
              <a:cxnLst/>
              <a:rect l="l" t="t" r="r" b="b"/>
              <a:pathLst>
                <a:path w="13328650" h="604520">
                  <a:moveTo>
                    <a:pt x="0" y="604006"/>
                  </a:moveTo>
                  <a:lnTo>
                    <a:pt x="13328393" y="604006"/>
                  </a:lnTo>
                  <a:lnTo>
                    <a:pt x="13328393" y="0"/>
                  </a:lnTo>
                  <a:lnTo>
                    <a:pt x="0" y="0"/>
                  </a:lnTo>
                  <a:lnTo>
                    <a:pt x="0" y="604006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213281" y="9164810"/>
              <a:ext cx="13858875" cy="518159"/>
            </a:xfrm>
            <a:custGeom>
              <a:avLst/>
              <a:gdLst/>
              <a:ahLst/>
              <a:cxnLst/>
              <a:rect l="l" t="t" r="r" b="b"/>
              <a:pathLst>
                <a:path w="13858875" h="518159">
                  <a:moveTo>
                    <a:pt x="13858874" y="517801"/>
                  </a:moveTo>
                  <a:lnTo>
                    <a:pt x="0" y="517801"/>
                  </a:lnTo>
                  <a:lnTo>
                    <a:pt x="0" y="0"/>
                  </a:lnTo>
                  <a:lnTo>
                    <a:pt x="13858874" y="0"/>
                  </a:lnTo>
                  <a:lnTo>
                    <a:pt x="13858874" y="517801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155270" y="10267473"/>
              <a:ext cx="4243070" cy="19685"/>
            </a:xfrm>
            <a:custGeom>
              <a:avLst/>
              <a:gdLst/>
              <a:ahLst/>
              <a:cxnLst/>
              <a:rect l="l" t="t" r="r" b="b"/>
              <a:pathLst>
                <a:path w="4243069" h="19684">
                  <a:moveTo>
                    <a:pt x="3648057" y="2301"/>
                  </a:moveTo>
                  <a:lnTo>
                    <a:pt x="2115003" y="2301"/>
                  </a:lnTo>
                  <a:lnTo>
                    <a:pt x="3124328" y="0"/>
                  </a:lnTo>
                  <a:lnTo>
                    <a:pt x="3648057" y="2301"/>
                  </a:lnTo>
                  <a:close/>
                </a:path>
                <a:path w="4243069" h="19684">
                  <a:moveTo>
                    <a:pt x="4243039" y="19145"/>
                  </a:moveTo>
                  <a:lnTo>
                    <a:pt x="0" y="19145"/>
                  </a:lnTo>
                  <a:lnTo>
                    <a:pt x="248312" y="11558"/>
                  </a:lnTo>
                  <a:lnTo>
                    <a:pt x="803337" y="2622"/>
                  </a:lnTo>
                  <a:lnTo>
                    <a:pt x="1257673" y="953"/>
                  </a:lnTo>
                  <a:lnTo>
                    <a:pt x="3648057" y="2301"/>
                  </a:lnTo>
                  <a:lnTo>
                    <a:pt x="4183205" y="12168"/>
                  </a:lnTo>
                  <a:lnTo>
                    <a:pt x="4233551" y="13631"/>
                  </a:lnTo>
                  <a:lnTo>
                    <a:pt x="4243039" y="1914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3281" y="3362542"/>
              <a:ext cx="13858874" cy="692407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4625975" y="7097220"/>
              <a:ext cx="763905" cy="2067560"/>
            </a:xfrm>
            <a:custGeom>
              <a:avLst/>
              <a:gdLst/>
              <a:ahLst/>
              <a:cxnLst/>
              <a:rect l="l" t="t" r="r" b="b"/>
              <a:pathLst>
                <a:path w="763905" h="2067559">
                  <a:moveTo>
                    <a:pt x="745386" y="2067036"/>
                  </a:moveTo>
                  <a:lnTo>
                    <a:pt x="0" y="2067036"/>
                  </a:lnTo>
                  <a:lnTo>
                    <a:pt x="37438" y="0"/>
                  </a:lnTo>
                  <a:lnTo>
                    <a:pt x="763895" y="0"/>
                  </a:lnTo>
                  <a:lnTo>
                    <a:pt x="745386" y="2067036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389432" y="7097220"/>
              <a:ext cx="689610" cy="2067560"/>
            </a:xfrm>
            <a:custGeom>
              <a:avLst/>
              <a:gdLst/>
              <a:ahLst/>
              <a:cxnLst/>
              <a:rect l="l" t="t" r="r" b="b"/>
              <a:pathLst>
                <a:path w="689609" h="2067559">
                  <a:moveTo>
                    <a:pt x="672661" y="2067036"/>
                  </a:moveTo>
                  <a:lnTo>
                    <a:pt x="0" y="2067036"/>
                  </a:lnTo>
                  <a:lnTo>
                    <a:pt x="30982" y="173824"/>
                  </a:lnTo>
                  <a:lnTo>
                    <a:pt x="34008" y="0"/>
                  </a:lnTo>
                  <a:lnTo>
                    <a:pt x="689438" y="0"/>
                  </a:lnTo>
                  <a:lnTo>
                    <a:pt x="672661" y="2067036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02329" y="7012879"/>
              <a:ext cx="2873970" cy="2152234"/>
            </a:xfrm>
            <a:prstGeom prst="rect">
              <a:avLst/>
            </a:prstGeom>
          </p:spPr>
        </p:pic>
      </p:grpSp>
      <p:sp>
        <p:nvSpPr>
          <p:cNvPr id="71" name="TextBox 70"/>
          <p:cNvSpPr txBox="1"/>
          <p:nvPr/>
        </p:nvSpPr>
        <p:spPr>
          <a:xfrm>
            <a:off x="1432233" y="1212437"/>
            <a:ext cx="1541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собственно, работает механизм создания и распространения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фейковых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новостей?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3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2444" y="1423307"/>
            <a:ext cx="10091608" cy="810073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2555693" y="1423307"/>
            <a:ext cx="4458287" cy="1588604"/>
            <a:chOff x="6228521" y="3"/>
            <a:chExt cx="4016375" cy="1603375"/>
          </a:xfrm>
        </p:grpSpPr>
        <p:sp>
          <p:nvSpPr>
            <p:cNvPr id="14" name="object 14"/>
            <p:cNvSpPr/>
            <p:nvPr/>
          </p:nvSpPr>
          <p:spPr>
            <a:xfrm>
              <a:off x="6229221" y="3"/>
              <a:ext cx="4015740" cy="1602740"/>
            </a:xfrm>
            <a:custGeom>
              <a:avLst/>
              <a:gdLst/>
              <a:ahLst/>
              <a:cxnLst/>
              <a:rect l="l" t="t" r="r" b="b"/>
              <a:pathLst>
                <a:path w="4015740" h="1602740">
                  <a:moveTo>
                    <a:pt x="697216" y="1602375"/>
                  </a:moveTo>
                  <a:lnTo>
                    <a:pt x="816146" y="1485607"/>
                  </a:lnTo>
                  <a:lnTo>
                    <a:pt x="1064613" y="1242209"/>
                  </a:lnTo>
                  <a:lnTo>
                    <a:pt x="1191205" y="1500597"/>
                  </a:lnTo>
                  <a:lnTo>
                    <a:pt x="697216" y="1602375"/>
                  </a:lnTo>
                  <a:close/>
                </a:path>
                <a:path w="4015740" h="1602740">
                  <a:moveTo>
                    <a:pt x="3627795" y="92728"/>
                  </a:moveTo>
                  <a:lnTo>
                    <a:pt x="3655685" y="0"/>
                  </a:lnTo>
                  <a:lnTo>
                    <a:pt x="4015457" y="0"/>
                  </a:lnTo>
                  <a:lnTo>
                    <a:pt x="4015199" y="25416"/>
                  </a:lnTo>
                  <a:lnTo>
                    <a:pt x="3852657" y="101420"/>
                  </a:lnTo>
                  <a:lnTo>
                    <a:pt x="3627795" y="92728"/>
                  </a:lnTo>
                  <a:close/>
                </a:path>
                <a:path w="4015740" h="1602740">
                  <a:moveTo>
                    <a:pt x="0" y="1429571"/>
                  </a:moveTo>
                  <a:lnTo>
                    <a:pt x="177528" y="1075994"/>
                  </a:lnTo>
                  <a:lnTo>
                    <a:pt x="394766" y="1129782"/>
                  </a:lnTo>
                  <a:lnTo>
                    <a:pt x="382511" y="1281217"/>
                  </a:lnTo>
                  <a:lnTo>
                    <a:pt x="131859" y="1378609"/>
                  </a:lnTo>
                  <a:lnTo>
                    <a:pt x="0" y="1429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405571" y="3"/>
              <a:ext cx="1650364" cy="1281430"/>
            </a:xfrm>
            <a:custGeom>
              <a:avLst/>
              <a:gdLst/>
              <a:ahLst/>
              <a:cxnLst/>
              <a:rect l="l" t="t" r="r" b="b"/>
              <a:pathLst>
                <a:path w="1650365" h="1281430">
                  <a:moveTo>
                    <a:pt x="0" y="1075745"/>
                  </a:moveTo>
                  <a:lnTo>
                    <a:pt x="1398" y="1074832"/>
                  </a:lnTo>
                  <a:lnTo>
                    <a:pt x="2375" y="1073215"/>
                  </a:lnTo>
                  <a:lnTo>
                    <a:pt x="3773" y="1072302"/>
                  </a:lnTo>
                  <a:lnTo>
                    <a:pt x="48982" y="1030042"/>
                  </a:lnTo>
                  <a:lnTo>
                    <a:pt x="109816" y="973378"/>
                  </a:lnTo>
                  <a:lnTo>
                    <a:pt x="145419" y="940339"/>
                  </a:lnTo>
                  <a:lnTo>
                    <a:pt x="181149" y="907269"/>
                  </a:lnTo>
                  <a:lnTo>
                    <a:pt x="217007" y="874168"/>
                  </a:lnTo>
                  <a:lnTo>
                    <a:pt x="252991" y="841038"/>
                  </a:lnTo>
                  <a:lnTo>
                    <a:pt x="289101" y="807877"/>
                  </a:lnTo>
                  <a:lnTo>
                    <a:pt x="325338" y="774688"/>
                  </a:lnTo>
                  <a:lnTo>
                    <a:pt x="361702" y="741471"/>
                  </a:lnTo>
                  <a:lnTo>
                    <a:pt x="398191" y="708225"/>
                  </a:lnTo>
                  <a:lnTo>
                    <a:pt x="434807" y="674953"/>
                  </a:lnTo>
                  <a:lnTo>
                    <a:pt x="471548" y="641653"/>
                  </a:lnTo>
                  <a:lnTo>
                    <a:pt x="508414" y="608328"/>
                  </a:lnTo>
                  <a:lnTo>
                    <a:pt x="545406" y="574977"/>
                  </a:lnTo>
                  <a:lnTo>
                    <a:pt x="582523" y="541601"/>
                  </a:lnTo>
                  <a:lnTo>
                    <a:pt x="619765" y="508200"/>
                  </a:lnTo>
                  <a:lnTo>
                    <a:pt x="657132" y="474775"/>
                  </a:lnTo>
                  <a:lnTo>
                    <a:pt x="694623" y="441327"/>
                  </a:lnTo>
                  <a:lnTo>
                    <a:pt x="732239" y="407856"/>
                  </a:lnTo>
                  <a:lnTo>
                    <a:pt x="769979" y="374363"/>
                  </a:lnTo>
                  <a:lnTo>
                    <a:pt x="807843" y="340849"/>
                  </a:lnTo>
                  <a:lnTo>
                    <a:pt x="845831" y="307313"/>
                  </a:lnTo>
                  <a:lnTo>
                    <a:pt x="883942" y="273756"/>
                  </a:lnTo>
                  <a:lnTo>
                    <a:pt x="922177" y="240179"/>
                  </a:lnTo>
                  <a:lnTo>
                    <a:pt x="960535" y="206583"/>
                  </a:lnTo>
                  <a:lnTo>
                    <a:pt x="999016" y="172968"/>
                  </a:lnTo>
                  <a:lnTo>
                    <a:pt x="1037620" y="139335"/>
                  </a:lnTo>
                  <a:lnTo>
                    <a:pt x="1076347" y="105684"/>
                  </a:lnTo>
                  <a:lnTo>
                    <a:pt x="1115196" y="72015"/>
                  </a:lnTo>
                  <a:lnTo>
                    <a:pt x="1154168" y="38330"/>
                  </a:lnTo>
                  <a:lnTo>
                    <a:pt x="1198645" y="0"/>
                  </a:lnTo>
                  <a:lnTo>
                    <a:pt x="1650300" y="0"/>
                  </a:lnTo>
                  <a:lnTo>
                    <a:pt x="1612999" y="35184"/>
                  </a:lnTo>
                  <a:lnTo>
                    <a:pt x="1574294" y="71566"/>
                  </a:lnTo>
                  <a:lnTo>
                    <a:pt x="1535620" y="107792"/>
                  </a:lnTo>
                  <a:lnTo>
                    <a:pt x="1496978" y="143863"/>
                  </a:lnTo>
                  <a:lnTo>
                    <a:pt x="1458369" y="179777"/>
                  </a:lnTo>
                  <a:lnTo>
                    <a:pt x="1419793" y="215537"/>
                  </a:lnTo>
                  <a:lnTo>
                    <a:pt x="1381250" y="251143"/>
                  </a:lnTo>
                  <a:lnTo>
                    <a:pt x="1342742" y="286595"/>
                  </a:lnTo>
                  <a:lnTo>
                    <a:pt x="1304269" y="321893"/>
                  </a:lnTo>
                  <a:lnTo>
                    <a:pt x="1265831" y="357039"/>
                  </a:lnTo>
                  <a:lnTo>
                    <a:pt x="1227429" y="392033"/>
                  </a:lnTo>
                  <a:lnTo>
                    <a:pt x="1189063" y="426875"/>
                  </a:lnTo>
                  <a:lnTo>
                    <a:pt x="1150735" y="461565"/>
                  </a:lnTo>
                  <a:lnTo>
                    <a:pt x="1112444" y="496105"/>
                  </a:lnTo>
                  <a:lnTo>
                    <a:pt x="1074191" y="530495"/>
                  </a:lnTo>
                  <a:lnTo>
                    <a:pt x="1035977" y="564735"/>
                  </a:lnTo>
                  <a:lnTo>
                    <a:pt x="997802" y="598827"/>
                  </a:lnTo>
                  <a:lnTo>
                    <a:pt x="959667" y="632769"/>
                  </a:lnTo>
                  <a:lnTo>
                    <a:pt x="921572" y="666564"/>
                  </a:lnTo>
                  <a:lnTo>
                    <a:pt x="883519" y="700210"/>
                  </a:lnTo>
                  <a:lnTo>
                    <a:pt x="845506" y="733710"/>
                  </a:lnTo>
                  <a:lnTo>
                    <a:pt x="807535" y="767064"/>
                  </a:lnTo>
                  <a:lnTo>
                    <a:pt x="769607" y="800271"/>
                  </a:lnTo>
                  <a:lnTo>
                    <a:pt x="731722" y="833333"/>
                  </a:lnTo>
                  <a:lnTo>
                    <a:pt x="693881" y="866250"/>
                  </a:lnTo>
                  <a:lnTo>
                    <a:pt x="656084" y="899023"/>
                  </a:lnTo>
                  <a:lnTo>
                    <a:pt x="618331" y="931651"/>
                  </a:lnTo>
                  <a:lnTo>
                    <a:pt x="580624" y="964136"/>
                  </a:lnTo>
                  <a:lnTo>
                    <a:pt x="542963" y="996479"/>
                  </a:lnTo>
                  <a:lnTo>
                    <a:pt x="505348" y="1028679"/>
                  </a:lnTo>
                  <a:lnTo>
                    <a:pt x="467779" y="1060737"/>
                  </a:lnTo>
                  <a:lnTo>
                    <a:pt x="430259" y="1092654"/>
                  </a:lnTo>
                  <a:lnTo>
                    <a:pt x="392786" y="1124430"/>
                  </a:lnTo>
                  <a:lnTo>
                    <a:pt x="355362" y="1156066"/>
                  </a:lnTo>
                  <a:lnTo>
                    <a:pt x="317987" y="1187562"/>
                  </a:lnTo>
                  <a:lnTo>
                    <a:pt x="280661" y="1218919"/>
                  </a:lnTo>
                  <a:lnTo>
                    <a:pt x="243386" y="1250137"/>
                  </a:lnTo>
                  <a:lnTo>
                    <a:pt x="210542" y="1277560"/>
                  </a:lnTo>
                  <a:lnTo>
                    <a:pt x="169647" y="1214908"/>
                  </a:lnTo>
                  <a:lnTo>
                    <a:pt x="151819" y="1190295"/>
                  </a:lnTo>
                  <a:lnTo>
                    <a:pt x="119074" y="1154968"/>
                  </a:lnTo>
                  <a:lnTo>
                    <a:pt x="77961" y="1120355"/>
                  </a:lnTo>
                  <a:lnTo>
                    <a:pt x="22742" y="1086219"/>
                  </a:lnTo>
                  <a:lnTo>
                    <a:pt x="0" y="1075745"/>
                  </a:lnTo>
                  <a:close/>
                </a:path>
                <a:path w="1650365" h="1281430">
                  <a:moveTo>
                    <a:pt x="206161" y="1281217"/>
                  </a:moveTo>
                  <a:lnTo>
                    <a:pt x="196684" y="1260740"/>
                  </a:lnTo>
                  <a:lnTo>
                    <a:pt x="184557" y="1238513"/>
                  </a:lnTo>
                  <a:lnTo>
                    <a:pt x="169647" y="1214908"/>
                  </a:lnTo>
                  <a:lnTo>
                    <a:pt x="210542" y="1277560"/>
                  </a:lnTo>
                  <a:lnTo>
                    <a:pt x="206161" y="1281217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294283" y="3"/>
              <a:ext cx="2788285" cy="1501140"/>
            </a:xfrm>
            <a:custGeom>
              <a:avLst/>
              <a:gdLst/>
              <a:ahLst/>
              <a:cxnLst/>
              <a:rect l="l" t="t" r="r" b="b"/>
              <a:pathLst>
                <a:path w="2788284" h="1501140">
                  <a:moveTo>
                    <a:pt x="125458" y="1501045"/>
                  </a:moveTo>
                  <a:lnTo>
                    <a:pt x="0" y="1242896"/>
                  </a:lnTo>
                  <a:lnTo>
                    <a:pt x="840991" y="794264"/>
                  </a:lnTo>
                  <a:lnTo>
                    <a:pt x="1868728" y="246818"/>
                  </a:lnTo>
                  <a:lnTo>
                    <a:pt x="2206397" y="66535"/>
                  </a:lnTo>
                  <a:lnTo>
                    <a:pt x="2284225" y="24785"/>
                  </a:lnTo>
                  <a:lnTo>
                    <a:pt x="2330754" y="0"/>
                  </a:lnTo>
                  <a:lnTo>
                    <a:pt x="2737109" y="0"/>
                  </a:lnTo>
                  <a:lnTo>
                    <a:pt x="2788061" y="102135"/>
                  </a:lnTo>
                  <a:lnTo>
                    <a:pt x="125458" y="150104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8521" y="1306151"/>
              <a:ext cx="131847" cy="123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436" y="3"/>
              <a:ext cx="3634904" cy="1603062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09" y="1423307"/>
            <a:ext cx="5828805" cy="8137243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7610262" y="2531194"/>
            <a:ext cx="9223529" cy="517064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Разведка: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На </a:t>
            </a:r>
            <a:r>
              <a:rPr lang="ru-RU" sz="4000" dirty="0">
                <a:solidFill>
                  <a:srgbClr val="002060"/>
                </a:solidFill>
              </a:rPr>
              <a:t>первом этапе организатор кампании изучает целевую аудиторию. Он отвечает на три основных вопроса: 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«</a:t>
            </a:r>
            <a:r>
              <a:rPr lang="ru-RU" sz="4000" dirty="0">
                <a:solidFill>
                  <a:srgbClr val="002060"/>
                </a:solidFill>
              </a:rPr>
              <a:t>Кому врать?», </a:t>
            </a:r>
            <a:r>
              <a:rPr lang="ru-RU" sz="4000" dirty="0" smtClean="0">
                <a:solidFill>
                  <a:srgbClr val="002060"/>
                </a:solidFill>
              </a:rPr>
              <a:t>«</a:t>
            </a:r>
            <a:r>
              <a:rPr lang="ru-RU" sz="4000" dirty="0">
                <a:solidFill>
                  <a:srgbClr val="002060"/>
                </a:solidFill>
              </a:rPr>
              <a:t>О чём врать?» и «Зачем врать?».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6084244" cy="8001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2444" y="1423307"/>
            <a:ext cx="10091608" cy="8100739"/>
          </a:xfrm>
          <a:prstGeom prst="rect">
            <a:avLst/>
          </a:prstGeom>
        </p:spPr>
      </p:pic>
      <p:pic>
        <p:nvPicPr>
          <p:cNvPr id="8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88366" y="7324220"/>
            <a:ext cx="3261545" cy="2229505"/>
          </a:xfrm>
          <a:prstGeom prst="rect">
            <a:avLst/>
          </a:prstGeom>
        </p:spPr>
      </p:pic>
      <p:sp>
        <p:nvSpPr>
          <p:cNvPr id="10" name="Заголовок 20"/>
          <p:cNvSpPr txBox="1">
            <a:spLocks/>
          </p:cNvSpPr>
          <p:nvPr/>
        </p:nvSpPr>
        <p:spPr>
          <a:xfrm>
            <a:off x="7446879" y="1758264"/>
            <a:ext cx="9223529" cy="517064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 Вооружение</a:t>
            </a: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sz="4000" kern="0" dirty="0">
                <a:solidFill>
                  <a:srgbClr val="002060"/>
                </a:solidFill>
              </a:rPr>
              <a:t>На втором этапе создаётся, собственно, </a:t>
            </a:r>
            <a:r>
              <a:rPr lang="ru-RU" sz="4000" kern="0" dirty="0" err="1">
                <a:solidFill>
                  <a:srgbClr val="002060"/>
                </a:solidFill>
              </a:rPr>
              <a:t>фейковая</a:t>
            </a:r>
            <a:r>
              <a:rPr lang="ru-RU" sz="4000" kern="0" dirty="0">
                <a:solidFill>
                  <a:srgbClr val="002060"/>
                </a:solidFill>
              </a:rPr>
              <a:t> новость. Её главная особенность в том, что почти всегда «декорации» фальсифицированной истории, то есть участники события, место и время действий, — реальные, а </a:t>
            </a:r>
            <a:r>
              <a:rPr lang="ru-RU" sz="4000" kern="0" dirty="0" err="1">
                <a:solidFill>
                  <a:srgbClr val="002060"/>
                </a:solidFill>
              </a:rPr>
              <a:t>фейком</a:t>
            </a:r>
            <a:r>
              <a:rPr lang="ru-RU" sz="4000" kern="0" dirty="0">
                <a:solidFill>
                  <a:srgbClr val="002060"/>
                </a:solidFill>
              </a:rPr>
              <a:t> является, собственно, само событие. В зависимости от масштабов компании, </a:t>
            </a:r>
            <a:r>
              <a:rPr lang="ru-RU" sz="4000" kern="0" dirty="0" err="1">
                <a:solidFill>
                  <a:srgbClr val="002060"/>
                </a:solidFill>
              </a:rPr>
              <a:t>фейковых</a:t>
            </a:r>
            <a:r>
              <a:rPr lang="ru-RU" sz="4000" kern="0" dirty="0">
                <a:solidFill>
                  <a:srgbClr val="002060"/>
                </a:solidFill>
              </a:rPr>
              <a:t> новостей может быть несколько.</a:t>
            </a:r>
            <a:endParaRPr lang="ru-RU" sz="4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9" y="1423307"/>
            <a:ext cx="5828805" cy="813724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4616" y="1423307"/>
            <a:ext cx="10528983" cy="7911193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7497342" y="3164478"/>
            <a:ext cx="9223529" cy="4185761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Распространение: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4400" dirty="0"/>
              <a:t>Далее в дело вступает «гуру» — прокачанный и авторитетный у целевой аудитории </a:t>
            </a:r>
            <a:r>
              <a:rPr lang="ru-RU" sz="4400" dirty="0" err="1"/>
              <a:t>блогер</a:t>
            </a:r>
            <a:r>
              <a:rPr lang="ru-RU" sz="4400" dirty="0"/>
              <a:t>, который публикует новость у себя.</a:t>
            </a:r>
            <a:endParaRPr lang="ru-RU" sz="4000" dirty="0">
              <a:solidFill>
                <a:srgbClr val="002060"/>
              </a:solidFill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474964" y="1438995"/>
            <a:ext cx="3898635" cy="1106414"/>
            <a:chOff x="6228521" y="3"/>
            <a:chExt cx="4016375" cy="1603375"/>
          </a:xfrm>
        </p:grpSpPr>
        <p:sp>
          <p:nvSpPr>
            <p:cNvPr id="14" name="object 14"/>
            <p:cNvSpPr/>
            <p:nvPr/>
          </p:nvSpPr>
          <p:spPr>
            <a:xfrm>
              <a:off x="6229221" y="3"/>
              <a:ext cx="4015740" cy="1602740"/>
            </a:xfrm>
            <a:custGeom>
              <a:avLst/>
              <a:gdLst/>
              <a:ahLst/>
              <a:cxnLst/>
              <a:rect l="l" t="t" r="r" b="b"/>
              <a:pathLst>
                <a:path w="4015740" h="1602740">
                  <a:moveTo>
                    <a:pt x="697216" y="1602375"/>
                  </a:moveTo>
                  <a:lnTo>
                    <a:pt x="816146" y="1485607"/>
                  </a:lnTo>
                  <a:lnTo>
                    <a:pt x="1064613" y="1242209"/>
                  </a:lnTo>
                  <a:lnTo>
                    <a:pt x="1191205" y="1500597"/>
                  </a:lnTo>
                  <a:lnTo>
                    <a:pt x="697216" y="1602375"/>
                  </a:lnTo>
                  <a:close/>
                </a:path>
                <a:path w="4015740" h="1602740">
                  <a:moveTo>
                    <a:pt x="3627795" y="92728"/>
                  </a:moveTo>
                  <a:lnTo>
                    <a:pt x="3655685" y="0"/>
                  </a:lnTo>
                  <a:lnTo>
                    <a:pt x="4015457" y="0"/>
                  </a:lnTo>
                  <a:lnTo>
                    <a:pt x="4015199" y="25416"/>
                  </a:lnTo>
                  <a:lnTo>
                    <a:pt x="3852657" y="101420"/>
                  </a:lnTo>
                  <a:lnTo>
                    <a:pt x="3627795" y="92728"/>
                  </a:lnTo>
                  <a:close/>
                </a:path>
                <a:path w="4015740" h="1602740">
                  <a:moveTo>
                    <a:pt x="0" y="1429571"/>
                  </a:moveTo>
                  <a:lnTo>
                    <a:pt x="177528" y="1075994"/>
                  </a:lnTo>
                  <a:lnTo>
                    <a:pt x="394766" y="1129782"/>
                  </a:lnTo>
                  <a:lnTo>
                    <a:pt x="382511" y="1281217"/>
                  </a:lnTo>
                  <a:lnTo>
                    <a:pt x="131859" y="1378609"/>
                  </a:lnTo>
                  <a:lnTo>
                    <a:pt x="0" y="1429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405571" y="3"/>
              <a:ext cx="1650364" cy="1281430"/>
            </a:xfrm>
            <a:custGeom>
              <a:avLst/>
              <a:gdLst/>
              <a:ahLst/>
              <a:cxnLst/>
              <a:rect l="l" t="t" r="r" b="b"/>
              <a:pathLst>
                <a:path w="1650365" h="1281430">
                  <a:moveTo>
                    <a:pt x="0" y="1075745"/>
                  </a:moveTo>
                  <a:lnTo>
                    <a:pt x="1398" y="1074832"/>
                  </a:lnTo>
                  <a:lnTo>
                    <a:pt x="2375" y="1073215"/>
                  </a:lnTo>
                  <a:lnTo>
                    <a:pt x="3773" y="1072302"/>
                  </a:lnTo>
                  <a:lnTo>
                    <a:pt x="48982" y="1030042"/>
                  </a:lnTo>
                  <a:lnTo>
                    <a:pt x="109816" y="973378"/>
                  </a:lnTo>
                  <a:lnTo>
                    <a:pt x="145419" y="940339"/>
                  </a:lnTo>
                  <a:lnTo>
                    <a:pt x="181149" y="907269"/>
                  </a:lnTo>
                  <a:lnTo>
                    <a:pt x="217007" y="874168"/>
                  </a:lnTo>
                  <a:lnTo>
                    <a:pt x="252991" y="841038"/>
                  </a:lnTo>
                  <a:lnTo>
                    <a:pt x="289101" y="807877"/>
                  </a:lnTo>
                  <a:lnTo>
                    <a:pt x="325338" y="774688"/>
                  </a:lnTo>
                  <a:lnTo>
                    <a:pt x="361702" y="741471"/>
                  </a:lnTo>
                  <a:lnTo>
                    <a:pt x="398191" y="708225"/>
                  </a:lnTo>
                  <a:lnTo>
                    <a:pt x="434807" y="674953"/>
                  </a:lnTo>
                  <a:lnTo>
                    <a:pt x="471548" y="641653"/>
                  </a:lnTo>
                  <a:lnTo>
                    <a:pt x="508414" y="608328"/>
                  </a:lnTo>
                  <a:lnTo>
                    <a:pt x="545406" y="574977"/>
                  </a:lnTo>
                  <a:lnTo>
                    <a:pt x="582523" y="541601"/>
                  </a:lnTo>
                  <a:lnTo>
                    <a:pt x="619765" y="508200"/>
                  </a:lnTo>
                  <a:lnTo>
                    <a:pt x="657132" y="474775"/>
                  </a:lnTo>
                  <a:lnTo>
                    <a:pt x="694623" y="441327"/>
                  </a:lnTo>
                  <a:lnTo>
                    <a:pt x="732239" y="407856"/>
                  </a:lnTo>
                  <a:lnTo>
                    <a:pt x="769979" y="374363"/>
                  </a:lnTo>
                  <a:lnTo>
                    <a:pt x="807843" y="340849"/>
                  </a:lnTo>
                  <a:lnTo>
                    <a:pt x="845831" y="307313"/>
                  </a:lnTo>
                  <a:lnTo>
                    <a:pt x="883942" y="273756"/>
                  </a:lnTo>
                  <a:lnTo>
                    <a:pt x="922177" y="240179"/>
                  </a:lnTo>
                  <a:lnTo>
                    <a:pt x="960535" y="206583"/>
                  </a:lnTo>
                  <a:lnTo>
                    <a:pt x="999016" y="172968"/>
                  </a:lnTo>
                  <a:lnTo>
                    <a:pt x="1037620" y="139335"/>
                  </a:lnTo>
                  <a:lnTo>
                    <a:pt x="1076347" y="105684"/>
                  </a:lnTo>
                  <a:lnTo>
                    <a:pt x="1115196" y="72015"/>
                  </a:lnTo>
                  <a:lnTo>
                    <a:pt x="1154168" y="38330"/>
                  </a:lnTo>
                  <a:lnTo>
                    <a:pt x="1198645" y="0"/>
                  </a:lnTo>
                  <a:lnTo>
                    <a:pt x="1650300" y="0"/>
                  </a:lnTo>
                  <a:lnTo>
                    <a:pt x="1612999" y="35184"/>
                  </a:lnTo>
                  <a:lnTo>
                    <a:pt x="1574294" y="71566"/>
                  </a:lnTo>
                  <a:lnTo>
                    <a:pt x="1535620" y="107792"/>
                  </a:lnTo>
                  <a:lnTo>
                    <a:pt x="1496978" y="143863"/>
                  </a:lnTo>
                  <a:lnTo>
                    <a:pt x="1458369" y="179777"/>
                  </a:lnTo>
                  <a:lnTo>
                    <a:pt x="1419793" y="215537"/>
                  </a:lnTo>
                  <a:lnTo>
                    <a:pt x="1381250" y="251143"/>
                  </a:lnTo>
                  <a:lnTo>
                    <a:pt x="1342742" y="286595"/>
                  </a:lnTo>
                  <a:lnTo>
                    <a:pt x="1304269" y="321893"/>
                  </a:lnTo>
                  <a:lnTo>
                    <a:pt x="1265831" y="357039"/>
                  </a:lnTo>
                  <a:lnTo>
                    <a:pt x="1227429" y="392033"/>
                  </a:lnTo>
                  <a:lnTo>
                    <a:pt x="1189063" y="426875"/>
                  </a:lnTo>
                  <a:lnTo>
                    <a:pt x="1150735" y="461565"/>
                  </a:lnTo>
                  <a:lnTo>
                    <a:pt x="1112444" y="496105"/>
                  </a:lnTo>
                  <a:lnTo>
                    <a:pt x="1074191" y="530495"/>
                  </a:lnTo>
                  <a:lnTo>
                    <a:pt x="1035977" y="564735"/>
                  </a:lnTo>
                  <a:lnTo>
                    <a:pt x="997802" y="598827"/>
                  </a:lnTo>
                  <a:lnTo>
                    <a:pt x="959667" y="632769"/>
                  </a:lnTo>
                  <a:lnTo>
                    <a:pt x="921572" y="666564"/>
                  </a:lnTo>
                  <a:lnTo>
                    <a:pt x="883519" y="700210"/>
                  </a:lnTo>
                  <a:lnTo>
                    <a:pt x="845506" y="733710"/>
                  </a:lnTo>
                  <a:lnTo>
                    <a:pt x="807535" y="767064"/>
                  </a:lnTo>
                  <a:lnTo>
                    <a:pt x="769607" y="800271"/>
                  </a:lnTo>
                  <a:lnTo>
                    <a:pt x="731722" y="833333"/>
                  </a:lnTo>
                  <a:lnTo>
                    <a:pt x="693881" y="866250"/>
                  </a:lnTo>
                  <a:lnTo>
                    <a:pt x="656084" y="899023"/>
                  </a:lnTo>
                  <a:lnTo>
                    <a:pt x="618331" y="931651"/>
                  </a:lnTo>
                  <a:lnTo>
                    <a:pt x="580624" y="964136"/>
                  </a:lnTo>
                  <a:lnTo>
                    <a:pt x="542963" y="996479"/>
                  </a:lnTo>
                  <a:lnTo>
                    <a:pt x="505348" y="1028679"/>
                  </a:lnTo>
                  <a:lnTo>
                    <a:pt x="467779" y="1060737"/>
                  </a:lnTo>
                  <a:lnTo>
                    <a:pt x="430259" y="1092654"/>
                  </a:lnTo>
                  <a:lnTo>
                    <a:pt x="392786" y="1124430"/>
                  </a:lnTo>
                  <a:lnTo>
                    <a:pt x="355362" y="1156066"/>
                  </a:lnTo>
                  <a:lnTo>
                    <a:pt x="317987" y="1187562"/>
                  </a:lnTo>
                  <a:lnTo>
                    <a:pt x="280661" y="1218919"/>
                  </a:lnTo>
                  <a:lnTo>
                    <a:pt x="243386" y="1250137"/>
                  </a:lnTo>
                  <a:lnTo>
                    <a:pt x="210542" y="1277560"/>
                  </a:lnTo>
                  <a:lnTo>
                    <a:pt x="169647" y="1214908"/>
                  </a:lnTo>
                  <a:lnTo>
                    <a:pt x="151819" y="1190295"/>
                  </a:lnTo>
                  <a:lnTo>
                    <a:pt x="119074" y="1154968"/>
                  </a:lnTo>
                  <a:lnTo>
                    <a:pt x="77961" y="1120355"/>
                  </a:lnTo>
                  <a:lnTo>
                    <a:pt x="22742" y="1086219"/>
                  </a:lnTo>
                  <a:lnTo>
                    <a:pt x="0" y="1075745"/>
                  </a:lnTo>
                  <a:close/>
                </a:path>
                <a:path w="1650365" h="1281430">
                  <a:moveTo>
                    <a:pt x="206161" y="1281217"/>
                  </a:moveTo>
                  <a:lnTo>
                    <a:pt x="196684" y="1260740"/>
                  </a:lnTo>
                  <a:lnTo>
                    <a:pt x="184557" y="1238513"/>
                  </a:lnTo>
                  <a:lnTo>
                    <a:pt x="169647" y="1214908"/>
                  </a:lnTo>
                  <a:lnTo>
                    <a:pt x="210542" y="1277560"/>
                  </a:lnTo>
                  <a:lnTo>
                    <a:pt x="206161" y="1281217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294283" y="3"/>
              <a:ext cx="2788285" cy="1501140"/>
            </a:xfrm>
            <a:custGeom>
              <a:avLst/>
              <a:gdLst/>
              <a:ahLst/>
              <a:cxnLst/>
              <a:rect l="l" t="t" r="r" b="b"/>
              <a:pathLst>
                <a:path w="2788284" h="1501140">
                  <a:moveTo>
                    <a:pt x="125458" y="1501045"/>
                  </a:moveTo>
                  <a:lnTo>
                    <a:pt x="0" y="1242896"/>
                  </a:lnTo>
                  <a:lnTo>
                    <a:pt x="840991" y="794264"/>
                  </a:lnTo>
                  <a:lnTo>
                    <a:pt x="1868728" y="246818"/>
                  </a:lnTo>
                  <a:lnTo>
                    <a:pt x="2206397" y="66535"/>
                  </a:lnTo>
                  <a:lnTo>
                    <a:pt x="2284225" y="24785"/>
                  </a:lnTo>
                  <a:lnTo>
                    <a:pt x="2330754" y="0"/>
                  </a:lnTo>
                  <a:lnTo>
                    <a:pt x="2737109" y="0"/>
                  </a:lnTo>
                  <a:lnTo>
                    <a:pt x="2788061" y="102135"/>
                  </a:lnTo>
                  <a:lnTo>
                    <a:pt x="125458" y="1501045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8521" y="1306151"/>
              <a:ext cx="131847" cy="123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6436" y="3"/>
              <a:ext cx="3634904" cy="1603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2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458200" cy="10287000"/>
            <a:chOff x="0" y="0"/>
            <a:chExt cx="890397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8903970" cy="10287000"/>
            </a:xfrm>
            <a:custGeom>
              <a:avLst/>
              <a:gdLst/>
              <a:ahLst/>
              <a:cxnLst/>
              <a:rect l="l" t="t" r="r" b="b"/>
              <a:pathLst>
                <a:path w="8903969" h="10287000">
                  <a:moveTo>
                    <a:pt x="0" y="10286999"/>
                  </a:moveTo>
                  <a:lnTo>
                    <a:pt x="0" y="0"/>
                  </a:lnTo>
                  <a:lnTo>
                    <a:pt x="8903920" y="0"/>
                  </a:lnTo>
                  <a:lnTo>
                    <a:pt x="8903920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FD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8900"/>
              <a:ext cx="7857898" cy="7556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8323379"/>
              <a:ext cx="7586345" cy="1964055"/>
            </a:xfrm>
            <a:custGeom>
              <a:avLst/>
              <a:gdLst/>
              <a:ahLst/>
              <a:cxnLst/>
              <a:rect l="l" t="t" r="r" b="b"/>
              <a:pathLst>
                <a:path w="7586345" h="1964054">
                  <a:moveTo>
                    <a:pt x="0" y="1963620"/>
                  </a:moveTo>
                  <a:lnTo>
                    <a:pt x="0" y="0"/>
                  </a:lnTo>
                  <a:lnTo>
                    <a:pt x="7586011" y="0"/>
                  </a:lnTo>
                  <a:lnTo>
                    <a:pt x="7586011" y="1963620"/>
                  </a:lnTo>
                  <a:lnTo>
                    <a:pt x="0" y="1963620"/>
                  </a:lnTo>
                  <a:close/>
                </a:path>
              </a:pathLst>
            </a:custGeom>
            <a:solidFill>
              <a:srgbClr val="2E2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9168" y="8778686"/>
              <a:ext cx="6961505" cy="1508760"/>
            </a:xfrm>
            <a:custGeom>
              <a:avLst/>
              <a:gdLst/>
              <a:ahLst/>
              <a:cxnLst/>
              <a:rect l="l" t="t" r="r" b="b"/>
              <a:pathLst>
                <a:path w="6961504" h="1508759">
                  <a:moveTo>
                    <a:pt x="6960921" y="0"/>
                  </a:moveTo>
                  <a:lnTo>
                    <a:pt x="6960921" y="1508312"/>
                  </a:lnTo>
                  <a:lnTo>
                    <a:pt x="0" y="1508312"/>
                  </a:lnTo>
                  <a:lnTo>
                    <a:pt x="0" y="0"/>
                  </a:lnTo>
                  <a:lnTo>
                    <a:pt x="6960921" y="0"/>
                  </a:lnTo>
                  <a:close/>
                </a:path>
              </a:pathLst>
            </a:custGeom>
            <a:solidFill>
              <a:srgbClr val="93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23379"/>
              <a:ext cx="7575576" cy="1961394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138" y="1883873"/>
            <a:ext cx="8673923" cy="6519254"/>
          </a:xfrm>
          <a:prstGeom prst="rect">
            <a:avLst/>
          </a:prstGeom>
        </p:spPr>
      </p:pic>
      <p:sp>
        <p:nvSpPr>
          <p:cNvPr id="12" name="Заголовок 20"/>
          <p:cNvSpPr txBox="1">
            <a:spLocks/>
          </p:cNvSpPr>
          <p:nvPr/>
        </p:nvSpPr>
        <p:spPr>
          <a:xfrm>
            <a:off x="9642409" y="3082751"/>
            <a:ext cx="7731191" cy="411814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4. Эксплуатация:</a:t>
            </a: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kern="0" dirty="0" smtClean="0">
                <a:solidFill>
                  <a:srgbClr val="002060"/>
                </a:solidFill>
              </a:rPr>
              <a:t/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sz="4400" kern="0" dirty="0" err="1">
                <a:solidFill>
                  <a:srgbClr val="002060"/>
                </a:solidFill>
              </a:rPr>
              <a:t>Фейковая</a:t>
            </a:r>
            <a:r>
              <a:rPr lang="ru-RU" sz="4400" kern="0" dirty="0">
                <a:solidFill>
                  <a:srgbClr val="002060"/>
                </a:solidFill>
              </a:rPr>
              <a:t> новость попадает в </a:t>
            </a:r>
            <a:r>
              <a:rPr lang="ru-RU" sz="4400" kern="0" dirty="0" err="1">
                <a:solidFill>
                  <a:srgbClr val="002060"/>
                </a:solidFill>
              </a:rPr>
              <a:t>мейнстрим</a:t>
            </a:r>
            <a:r>
              <a:rPr lang="ru-RU" sz="4400" kern="0" dirty="0">
                <a:solidFill>
                  <a:srgbClr val="002060"/>
                </a:solidFill>
              </a:rPr>
              <a:t>-медиа</a:t>
            </a:r>
            <a:endParaRPr lang="ru-RU" sz="4000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0"/>
            <a:ext cx="18287998" cy="102874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6999"/>
                </a:moveTo>
                <a:lnTo>
                  <a:pt x="0" y="10286999"/>
                </a:lnTo>
                <a:lnTo>
                  <a:pt x="0" y="8581472"/>
                </a:lnTo>
                <a:lnTo>
                  <a:pt x="11338916" y="0"/>
                </a:lnTo>
                <a:lnTo>
                  <a:pt x="18288000" y="0"/>
                </a:lnTo>
                <a:lnTo>
                  <a:pt x="18288000" y="10286999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706702" y="1"/>
            <a:ext cx="16581296" cy="10286998"/>
            <a:chOff x="1706702" y="0"/>
            <a:chExt cx="16581296" cy="102874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63700" y="660613"/>
              <a:ext cx="5031501" cy="74600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9639" y="4645109"/>
              <a:ext cx="5294680" cy="56418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61085" y="5412690"/>
              <a:ext cx="1267460" cy="1269365"/>
            </a:xfrm>
            <a:custGeom>
              <a:avLst/>
              <a:gdLst/>
              <a:ahLst/>
              <a:cxnLst/>
              <a:rect l="l" t="t" r="r" b="b"/>
              <a:pathLst>
                <a:path w="1267460" h="1269365">
                  <a:moveTo>
                    <a:pt x="294579" y="590712"/>
                  </a:moveTo>
                  <a:lnTo>
                    <a:pt x="320171" y="810424"/>
                  </a:lnTo>
                  <a:lnTo>
                    <a:pt x="373061" y="1268994"/>
                  </a:lnTo>
                  <a:lnTo>
                    <a:pt x="0" y="1191606"/>
                  </a:lnTo>
                  <a:lnTo>
                    <a:pt x="294579" y="590712"/>
                  </a:lnTo>
                  <a:close/>
                </a:path>
                <a:path w="1267460" h="1269365">
                  <a:moveTo>
                    <a:pt x="1041373" y="0"/>
                  </a:moveTo>
                  <a:lnTo>
                    <a:pt x="1267108" y="473781"/>
                  </a:lnTo>
                  <a:lnTo>
                    <a:pt x="1034478" y="657878"/>
                  </a:lnTo>
                  <a:lnTo>
                    <a:pt x="886019" y="521855"/>
                  </a:lnTo>
                  <a:lnTo>
                    <a:pt x="987633" y="179749"/>
                  </a:lnTo>
                  <a:lnTo>
                    <a:pt x="10413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47105" y="5885438"/>
              <a:ext cx="595630" cy="4401820"/>
            </a:xfrm>
            <a:custGeom>
              <a:avLst/>
              <a:gdLst/>
              <a:ahLst/>
              <a:cxnLst/>
              <a:rect l="l" t="t" r="r" b="b"/>
              <a:pathLst>
                <a:path w="595629" h="4401820">
                  <a:moveTo>
                    <a:pt x="382306" y="0"/>
                  </a:moveTo>
                  <a:lnTo>
                    <a:pt x="382126" y="2208"/>
                  </a:lnTo>
                  <a:lnTo>
                    <a:pt x="383024" y="4548"/>
                  </a:lnTo>
                  <a:lnTo>
                    <a:pt x="382844" y="6757"/>
                  </a:lnTo>
                  <a:lnTo>
                    <a:pt x="387308" y="55180"/>
                  </a:lnTo>
                  <a:lnTo>
                    <a:pt x="391733" y="103696"/>
                  </a:lnTo>
                  <a:lnTo>
                    <a:pt x="396117" y="152304"/>
                  </a:lnTo>
                  <a:lnTo>
                    <a:pt x="400460" y="201005"/>
                  </a:lnTo>
                  <a:lnTo>
                    <a:pt x="404763" y="249798"/>
                  </a:lnTo>
                  <a:lnTo>
                    <a:pt x="409026" y="298682"/>
                  </a:lnTo>
                  <a:lnTo>
                    <a:pt x="413247" y="347659"/>
                  </a:lnTo>
                  <a:lnTo>
                    <a:pt x="417427" y="396726"/>
                  </a:lnTo>
                  <a:lnTo>
                    <a:pt x="421566" y="445884"/>
                  </a:lnTo>
                  <a:lnTo>
                    <a:pt x="425663" y="495133"/>
                  </a:lnTo>
                  <a:lnTo>
                    <a:pt x="429719" y="544473"/>
                  </a:lnTo>
                  <a:lnTo>
                    <a:pt x="433732" y="593902"/>
                  </a:lnTo>
                  <a:lnTo>
                    <a:pt x="437704" y="643421"/>
                  </a:lnTo>
                  <a:lnTo>
                    <a:pt x="441633" y="693030"/>
                  </a:lnTo>
                  <a:lnTo>
                    <a:pt x="445520" y="742728"/>
                  </a:lnTo>
                  <a:lnTo>
                    <a:pt x="449364" y="792514"/>
                  </a:lnTo>
                  <a:lnTo>
                    <a:pt x="453166" y="842390"/>
                  </a:lnTo>
                  <a:lnTo>
                    <a:pt x="456924" y="892354"/>
                  </a:lnTo>
                  <a:lnTo>
                    <a:pt x="460639" y="942406"/>
                  </a:lnTo>
                  <a:lnTo>
                    <a:pt x="464311" y="992545"/>
                  </a:lnTo>
                  <a:lnTo>
                    <a:pt x="467939" y="1042772"/>
                  </a:lnTo>
                  <a:lnTo>
                    <a:pt x="471523" y="1093087"/>
                  </a:lnTo>
                  <a:lnTo>
                    <a:pt x="475064" y="1143488"/>
                  </a:lnTo>
                  <a:lnTo>
                    <a:pt x="478560" y="1193976"/>
                  </a:lnTo>
                  <a:lnTo>
                    <a:pt x="482012" y="1244551"/>
                  </a:lnTo>
                  <a:lnTo>
                    <a:pt x="485419" y="1295211"/>
                  </a:lnTo>
                  <a:lnTo>
                    <a:pt x="488782" y="1345957"/>
                  </a:lnTo>
                  <a:lnTo>
                    <a:pt x="492099" y="1396789"/>
                  </a:lnTo>
                  <a:lnTo>
                    <a:pt x="495372" y="1447706"/>
                  </a:lnTo>
                  <a:lnTo>
                    <a:pt x="498599" y="1498708"/>
                  </a:lnTo>
                  <a:lnTo>
                    <a:pt x="501781" y="1549794"/>
                  </a:lnTo>
                  <a:lnTo>
                    <a:pt x="504917" y="1600965"/>
                  </a:lnTo>
                  <a:lnTo>
                    <a:pt x="508007" y="1652220"/>
                  </a:lnTo>
                  <a:lnTo>
                    <a:pt x="511051" y="1703559"/>
                  </a:lnTo>
                  <a:lnTo>
                    <a:pt x="514050" y="1754981"/>
                  </a:lnTo>
                  <a:lnTo>
                    <a:pt x="517001" y="1806487"/>
                  </a:lnTo>
                  <a:lnTo>
                    <a:pt x="519906" y="1858075"/>
                  </a:lnTo>
                  <a:lnTo>
                    <a:pt x="522764" y="1909746"/>
                  </a:lnTo>
                  <a:lnTo>
                    <a:pt x="525576" y="1961500"/>
                  </a:lnTo>
                  <a:lnTo>
                    <a:pt x="528340" y="2013335"/>
                  </a:lnTo>
                  <a:lnTo>
                    <a:pt x="531056" y="2065253"/>
                  </a:lnTo>
                  <a:lnTo>
                    <a:pt x="533726" y="2117252"/>
                  </a:lnTo>
                  <a:lnTo>
                    <a:pt x="536347" y="2169332"/>
                  </a:lnTo>
                  <a:lnTo>
                    <a:pt x="538920" y="2221493"/>
                  </a:lnTo>
                  <a:lnTo>
                    <a:pt x="541446" y="2273734"/>
                  </a:lnTo>
                  <a:lnTo>
                    <a:pt x="543923" y="2326056"/>
                  </a:lnTo>
                  <a:lnTo>
                    <a:pt x="546352" y="2378459"/>
                  </a:lnTo>
                  <a:lnTo>
                    <a:pt x="548732" y="2430941"/>
                  </a:lnTo>
                  <a:lnTo>
                    <a:pt x="551082" y="2483950"/>
                  </a:lnTo>
                  <a:lnTo>
                    <a:pt x="553345" y="2536143"/>
                  </a:lnTo>
                  <a:lnTo>
                    <a:pt x="555443" y="2588635"/>
                  </a:lnTo>
                  <a:lnTo>
                    <a:pt x="557486" y="2641046"/>
                  </a:lnTo>
                  <a:lnTo>
                    <a:pt x="559474" y="2693375"/>
                  </a:lnTo>
                  <a:lnTo>
                    <a:pt x="561407" y="2745621"/>
                  </a:lnTo>
                  <a:lnTo>
                    <a:pt x="563285" y="2797786"/>
                  </a:lnTo>
                  <a:lnTo>
                    <a:pt x="565108" y="2849868"/>
                  </a:lnTo>
                  <a:lnTo>
                    <a:pt x="566877" y="2901869"/>
                  </a:lnTo>
                  <a:lnTo>
                    <a:pt x="568591" y="2953788"/>
                  </a:lnTo>
                  <a:lnTo>
                    <a:pt x="570251" y="3005624"/>
                  </a:lnTo>
                  <a:lnTo>
                    <a:pt x="571857" y="3057379"/>
                  </a:lnTo>
                  <a:lnTo>
                    <a:pt x="573408" y="3109052"/>
                  </a:lnTo>
                  <a:lnTo>
                    <a:pt x="574906" y="3160643"/>
                  </a:lnTo>
                  <a:lnTo>
                    <a:pt x="576351" y="3212152"/>
                  </a:lnTo>
                  <a:lnTo>
                    <a:pt x="577741" y="3263580"/>
                  </a:lnTo>
                  <a:lnTo>
                    <a:pt x="579079" y="3314925"/>
                  </a:lnTo>
                  <a:lnTo>
                    <a:pt x="580363" y="3366189"/>
                  </a:lnTo>
                  <a:lnTo>
                    <a:pt x="581593" y="3417370"/>
                  </a:lnTo>
                  <a:lnTo>
                    <a:pt x="582771" y="3468470"/>
                  </a:lnTo>
                  <a:lnTo>
                    <a:pt x="583896" y="3519488"/>
                  </a:lnTo>
                  <a:lnTo>
                    <a:pt x="584968" y="3570425"/>
                  </a:lnTo>
                  <a:lnTo>
                    <a:pt x="585988" y="3621279"/>
                  </a:lnTo>
                  <a:lnTo>
                    <a:pt x="586956" y="3672052"/>
                  </a:lnTo>
                  <a:lnTo>
                    <a:pt x="587871" y="3722743"/>
                  </a:lnTo>
                  <a:lnTo>
                    <a:pt x="588734" y="3773352"/>
                  </a:lnTo>
                  <a:lnTo>
                    <a:pt x="589544" y="3823879"/>
                  </a:lnTo>
                  <a:lnTo>
                    <a:pt x="590304" y="3874325"/>
                  </a:lnTo>
                  <a:lnTo>
                    <a:pt x="591011" y="3924689"/>
                  </a:lnTo>
                  <a:lnTo>
                    <a:pt x="591667" y="3974971"/>
                  </a:lnTo>
                  <a:lnTo>
                    <a:pt x="592272" y="4025172"/>
                  </a:lnTo>
                  <a:lnTo>
                    <a:pt x="592825" y="4075291"/>
                  </a:lnTo>
                  <a:lnTo>
                    <a:pt x="593327" y="4125328"/>
                  </a:lnTo>
                  <a:lnTo>
                    <a:pt x="593778" y="4175283"/>
                  </a:lnTo>
                  <a:lnTo>
                    <a:pt x="594178" y="4225157"/>
                  </a:lnTo>
                  <a:lnTo>
                    <a:pt x="594528" y="4274949"/>
                  </a:lnTo>
                  <a:lnTo>
                    <a:pt x="594827" y="4324660"/>
                  </a:lnTo>
                  <a:lnTo>
                    <a:pt x="595076" y="4374289"/>
                  </a:lnTo>
                  <a:lnTo>
                    <a:pt x="589016" y="4381846"/>
                  </a:lnTo>
                  <a:lnTo>
                    <a:pt x="576560" y="4394524"/>
                  </a:lnTo>
                  <a:lnTo>
                    <a:pt x="567599" y="4401561"/>
                  </a:lnTo>
                  <a:lnTo>
                    <a:pt x="388168" y="4401561"/>
                  </a:lnTo>
                  <a:lnTo>
                    <a:pt x="374063" y="4345206"/>
                  </a:lnTo>
                  <a:lnTo>
                    <a:pt x="366897" y="4294418"/>
                  </a:lnTo>
                  <a:lnTo>
                    <a:pt x="359805" y="4243519"/>
                  </a:lnTo>
                  <a:lnTo>
                    <a:pt x="352782" y="4192506"/>
                  </a:lnTo>
                  <a:lnTo>
                    <a:pt x="345826" y="4141378"/>
                  </a:lnTo>
                  <a:lnTo>
                    <a:pt x="338936" y="4090134"/>
                  </a:lnTo>
                  <a:lnTo>
                    <a:pt x="332107" y="4038770"/>
                  </a:lnTo>
                  <a:lnTo>
                    <a:pt x="325338" y="3987287"/>
                  </a:lnTo>
                  <a:lnTo>
                    <a:pt x="318626" y="3935681"/>
                  </a:lnTo>
                  <a:lnTo>
                    <a:pt x="311968" y="3883953"/>
                  </a:lnTo>
                  <a:lnTo>
                    <a:pt x="305363" y="3832099"/>
                  </a:lnTo>
                  <a:lnTo>
                    <a:pt x="298806" y="3780119"/>
                  </a:lnTo>
                  <a:lnTo>
                    <a:pt x="292296" y="3728010"/>
                  </a:lnTo>
                  <a:lnTo>
                    <a:pt x="285831" y="3675771"/>
                  </a:lnTo>
                  <a:lnTo>
                    <a:pt x="279407" y="3623400"/>
                  </a:lnTo>
                  <a:lnTo>
                    <a:pt x="273021" y="3570896"/>
                  </a:lnTo>
                  <a:lnTo>
                    <a:pt x="266672" y="3518257"/>
                  </a:lnTo>
                  <a:lnTo>
                    <a:pt x="168052" y="2608460"/>
                  </a:lnTo>
                  <a:lnTo>
                    <a:pt x="162991" y="2556029"/>
                  </a:lnTo>
                  <a:lnTo>
                    <a:pt x="158008" y="2503687"/>
                  </a:lnTo>
                  <a:lnTo>
                    <a:pt x="153060" y="2450984"/>
                  </a:lnTo>
                  <a:lnTo>
                    <a:pt x="148272" y="2399269"/>
                  </a:lnTo>
                  <a:lnTo>
                    <a:pt x="143519" y="2347194"/>
                  </a:lnTo>
                  <a:lnTo>
                    <a:pt x="138840" y="2295208"/>
                  </a:lnTo>
                  <a:lnTo>
                    <a:pt x="134238" y="2243311"/>
                  </a:lnTo>
                  <a:lnTo>
                    <a:pt x="129710" y="2191504"/>
                  </a:lnTo>
                  <a:lnTo>
                    <a:pt x="125256" y="2139785"/>
                  </a:lnTo>
                  <a:lnTo>
                    <a:pt x="120877" y="2088157"/>
                  </a:lnTo>
                  <a:lnTo>
                    <a:pt x="116571" y="2036617"/>
                  </a:lnTo>
                  <a:lnTo>
                    <a:pt x="112338" y="1985167"/>
                  </a:lnTo>
                  <a:lnTo>
                    <a:pt x="108178" y="1933807"/>
                  </a:lnTo>
                  <a:lnTo>
                    <a:pt x="104091" y="1882536"/>
                  </a:lnTo>
                  <a:lnTo>
                    <a:pt x="100075" y="1831355"/>
                  </a:lnTo>
                  <a:lnTo>
                    <a:pt x="96131" y="1780264"/>
                  </a:lnTo>
                  <a:lnTo>
                    <a:pt x="92259" y="1729262"/>
                  </a:lnTo>
                  <a:lnTo>
                    <a:pt x="88456" y="1678351"/>
                  </a:lnTo>
                  <a:lnTo>
                    <a:pt x="84725" y="1627529"/>
                  </a:lnTo>
                  <a:lnTo>
                    <a:pt x="81063" y="1576797"/>
                  </a:lnTo>
                  <a:lnTo>
                    <a:pt x="77471" y="1526156"/>
                  </a:lnTo>
                  <a:lnTo>
                    <a:pt x="73948" y="1475604"/>
                  </a:lnTo>
                  <a:lnTo>
                    <a:pt x="70493" y="1425143"/>
                  </a:lnTo>
                  <a:lnTo>
                    <a:pt x="67107" y="1374772"/>
                  </a:lnTo>
                  <a:lnTo>
                    <a:pt x="63789" y="1324492"/>
                  </a:lnTo>
                  <a:lnTo>
                    <a:pt x="60538" y="1274301"/>
                  </a:lnTo>
                  <a:lnTo>
                    <a:pt x="57354" y="1224202"/>
                  </a:lnTo>
                  <a:lnTo>
                    <a:pt x="54237" y="1174192"/>
                  </a:lnTo>
                  <a:lnTo>
                    <a:pt x="51186" y="1124274"/>
                  </a:lnTo>
                  <a:lnTo>
                    <a:pt x="48201" y="1074446"/>
                  </a:lnTo>
                  <a:lnTo>
                    <a:pt x="45282" y="1024708"/>
                  </a:lnTo>
                  <a:lnTo>
                    <a:pt x="42427" y="975062"/>
                  </a:lnTo>
                  <a:lnTo>
                    <a:pt x="39637" y="925506"/>
                  </a:lnTo>
                  <a:lnTo>
                    <a:pt x="36911" y="876041"/>
                  </a:lnTo>
                  <a:lnTo>
                    <a:pt x="34249" y="826667"/>
                  </a:lnTo>
                  <a:lnTo>
                    <a:pt x="31651" y="777384"/>
                  </a:lnTo>
                  <a:lnTo>
                    <a:pt x="29115" y="728193"/>
                  </a:lnTo>
                  <a:lnTo>
                    <a:pt x="26642" y="679092"/>
                  </a:lnTo>
                  <a:lnTo>
                    <a:pt x="24231" y="630083"/>
                  </a:lnTo>
                  <a:lnTo>
                    <a:pt x="21882" y="581165"/>
                  </a:lnTo>
                  <a:lnTo>
                    <a:pt x="19594" y="532338"/>
                  </a:lnTo>
                  <a:lnTo>
                    <a:pt x="17367" y="483602"/>
                  </a:lnTo>
                  <a:lnTo>
                    <a:pt x="15201" y="434958"/>
                  </a:lnTo>
                  <a:lnTo>
                    <a:pt x="13095" y="386406"/>
                  </a:lnTo>
                  <a:lnTo>
                    <a:pt x="11048" y="337945"/>
                  </a:lnTo>
                  <a:lnTo>
                    <a:pt x="9061" y="289576"/>
                  </a:lnTo>
                  <a:lnTo>
                    <a:pt x="7133" y="241299"/>
                  </a:lnTo>
                  <a:lnTo>
                    <a:pt x="5263" y="193113"/>
                  </a:lnTo>
                  <a:lnTo>
                    <a:pt x="3451" y="145019"/>
                  </a:lnTo>
                  <a:lnTo>
                    <a:pt x="1696" y="97017"/>
                  </a:lnTo>
                  <a:lnTo>
                    <a:pt x="268" y="56676"/>
                  </a:lnTo>
                  <a:lnTo>
                    <a:pt x="99006" y="64743"/>
                  </a:lnTo>
                  <a:lnTo>
                    <a:pt x="139227" y="66063"/>
                  </a:lnTo>
                  <a:lnTo>
                    <a:pt x="182433" y="63064"/>
                  </a:lnTo>
                  <a:lnTo>
                    <a:pt x="222501" y="57260"/>
                  </a:lnTo>
                  <a:lnTo>
                    <a:pt x="272348" y="45484"/>
                  </a:lnTo>
                  <a:lnTo>
                    <a:pt x="316021" y="31001"/>
                  </a:lnTo>
                  <a:lnTo>
                    <a:pt x="352886" y="15332"/>
                  </a:lnTo>
                  <a:lnTo>
                    <a:pt x="382306" y="0"/>
                  </a:lnTo>
                  <a:close/>
                </a:path>
                <a:path w="595629" h="4401820">
                  <a:moveTo>
                    <a:pt x="168052" y="2608460"/>
                  </a:moveTo>
                  <a:lnTo>
                    <a:pt x="266672" y="3518257"/>
                  </a:lnTo>
                  <a:lnTo>
                    <a:pt x="260711" y="3468600"/>
                  </a:lnTo>
                  <a:lnTo>
                    <a:pt x="254801" y="3418826"/>
                  </a:lnTo>
                  <a:lnTo>
                    <a:pt x="248944" y="3368938"/>
                  </a:lnTo>
                  <a:lnTo>
                    <a:pt x="243141" y="3318937"/>
                  </a:lnTo>
                  <a:lnTo>
                    <a:pt x="237392" y="3268826"/>
                  </a:lnTo>
                  <a:lnTo>
                    <a:pt x="231699" y="3218608"/>
                  </a:lnTo>
                  <a:lnTo>
                    <a:pt x="226062" y="3168284"/>
                  </a:lnTo>
                  <a:lnTo>
                    <a:pt x="220483" y="3117858"/>
                  </a:lnTo>
                  <a:lnTo>
                    <a:pt x="214962" y="3067331"/>
                  </a:lnTo>
                  <a:lnTo>
                    <a:pt x="209500" y="3016706"/>
                  </a:lnTo>
                  <a:lnTo>
                    <a:pt x="204099" y="2965986"/>
                  </a:lnTo>
                  <a:lnTo>
                    <a:pt x="198758" y="2915172"/>
                  </a:lnTo>
                  <a:lnTo>
                    <a:pt x="193480" y="2864267"/>
                  </a:lnTo>
                  <a:lnTo>
                    <a:pt x="188265" y="2813273"/>
                  </a:lnTo>
                  <a:lnTo>
                    <a:pt x="183113" y="2762193"/>
                  </a:lnTo>
                  <a:lnTo>
                    <a:pt x="178027" y="2711030"/>
                  </a:lnTo>
                  <a:lnTo>
                    <a:pt x="173006" y="2659784"/>
                  </a:lnTo>
                  <a:lnTo>
                    <a:pt x="168052" y="2608460"/>
                  </a:lnTo>
                  <a:close/>
                </a:path>
                <a:path w="595629" h="4401820">
                  <a:moveTo>
                    <a:pt x="0" y="49107"/>
                  </a:moveTo>
                  <a:lnTo>
                    <a:pt x="29114" y="55821"/>
                  </a:lnTo>
                  <a:lnTo>
                    <a:pt x="62209" y="61181"/>
                  </a:lnTo>
                  <a:lnTo>
                    <a:pt x="99006" y="64743"/>
                  </a:lnTo>
                  <a:lnTo>
                    <a:pt x="268" y="56676"/>
                  </a:lnTo>
                  <a:lnTo>
                    <a:pt x="0" y="49107"/>
                  </a:lnTo>
                  <a:close/>
                </a:path>
              </a:pathLst>
            </a:custGeom>
            <a:solidFill>
              <a:srgbClr val="FE9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6702" y="6603215"/>
              <a:ext cx="1026794" cy="3684270"/>
            </a:xfrm>
            <a:custGeom>
              <a:avLst/>
              <a:gdLst/>
              <a:ahLst/>
              <a:cxnLst/>
              <a:rect l="l" t="t" r="r" b="b"/>
              <a:pathLst>
                <a:path w="1026794" h="3684270">
                  <a:moveTo>
                    <a:pt x="654472" y="0"/>
                  </a:moveTo>
                  <a:lnTo>
                    <a:pt x="1026362" y="78381"/>
                  </a:lnTo>
                  <a:lnTo>
                    <a:pt x="812897" y="1325338"/>
                  </a:lnTo>
                  <a:lnTo>
                    <a:pt x="610767" y="2501857"/>
                  </a:lnTo>
                  <a:lnTo>
                    <a:pt x="551190" y="2848531"/>
                  </a:lnTo>
                  <a:lnTo>
                    <a:pt x="465640" y="3349323"/>
                  </a:lnTo>
                  <a:lnTo>
                    <a:pt x="446127" y="3464909"/>
                  </a:lnTo>
                  <a:lnTo>
                    <a:pt x="408526" y="3683784"/>
                  </a:lnTo>
                  <a:lnTo>
                    <a:pt x="0" y="3683784"/>
                  </a:lnTo>
                  <a:lnTo>
                    <a:pt x="654472" y="0"/>
                  </a:lnTo>
                  <a:close/>
                </a:path>
              </a:pathLst>
            </a:custGeom>
            <a:solidFill>
              <a:srgbClr val="CC8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862" y="5411581"/>
              <a:ext cx="2246686" cy="4875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26453" y="8057494"/>
              <a:ext cx="3261545" cy="22295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8826" y="0"/>
              <a:ext cx="3172460" cy="2943875"/>
            </a:xfrm>
            <a:prstGeom prst="rect">
              <a:avLst/>
            </a:prstGeom>
          </p:spPr>
        </p:pic>
      </p:grpSp>
      <p:sp>
        <p:nvSpPr>
          <p:cNvPr id="16" name="Заголовок 20"/>
          <p:cNvSpPr txBox="1">
            <a:spLocks/>
          </p:cNvSpPr>
          <p:nvPr/>
        </p:nvSpPr>
        <p:spPr>
          <a:xfrm>
            <a:off x="574615" y="396422"/>
            <a:ext cx="7542364" cy="3185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0" i="0">
                <a:solidFill>
                  <a:srgbClr val="2E256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ru-RU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Промывка:</a:t>
            </a:r>
            <a:endParaRPr lang="ru-RU" kern="0" dirty="0">
              <a:solidFill>
                <a:srgbClr val="002060"/>
              </a:solidFill>
            </a:endParaRPr>
          </a:p>
          <a:p>
            <a:pPr algn="l"/>
            <a:r>
              <a:rPr lang="ru-RU" sz="4000" kern="0" dirty="0" smtClean="0">
                <a:solidFill>
                  <a:srgbClr val="002060"/>
                </a:solidFill>
              </a:rPr>
              <a:t>Для этого запускается не одна, а несколько последовательных </a:t>
            </a:r>
            <a:r>
              <a:rPr lang="ru-RU" sz="4000" kern="0" dirty="0" err="1" smtClean="0">
                <a:solidFill>
                  <a:srgbClr val="002060"/>
                </a:solidFill>
              </a:rPr>
              <a:t>фейковых</a:t>
            </a:r>
            <a:r>
              <a:rPr lang="ru-RU" sz="4000" kern="0" dirty="0" smtClean="0">
                <a:solidFill>
                  <a:srgbClr val="002060"/>
                </a:solidFill>
              </a:rPr>
              <a:t> новостных кампаний. </a:t>
            </a:r>
            <a:endParaRPr lang="ru-RU" sz="4400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260</Words>
  <Application>Microsoft Office PowerPoint</Application>
  <PresentationFormat>Произвольный</PresentationFormat>
  <Paragraphs>39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Microsoft Sans Serif</vt:lpstr>
      <vt:lpstr>Times New Roman</vt:lpstr>
      <vt:lpstr>Office Theme</vt:lpstr>
      <vt:lpstr>Важно знать!!!  Фейковые новости сегодня являются, одним из главных инструментов информационно-психологического воздействия (манипулирования) пользователей интернет ресурсов</vt:lpstr>
      <vt:lpstr>Fake news: что это?</vt:lpstr>
      <vt:lpstr>Есть три составляющих фейковых новостей:</vt:lpstr>
      <vt:lpstr>Презентация PowerPoint</vt:lpstr>
      <vt:lpstr>1. Разведка:  На первом этапе организатор кампании изучает целевую аудиторию. Он отвечает на три основных вопроса:  «Кому врать?», «О чём врать?» и «Зачем врать?». </vt:lpstr>
      <vt:lpstr>Презентация PowerPoint</vt:lpstr>
      <vt:lpstr>3. Распространение:  Далее в дело вступает «гуру» — прокачанный и авторитетный у целевой аудитории блогер, который публикует новость у себя.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6. Отсутствие указания автора или источника.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без названия</dc:title>
  <cp:lastModifiedBy>Шевкет Студ</cp:lastModifiedBy>
  <cp:revision>42</cp:revision>
  <dcterms:created xsi:type="dcterms:W3CDTF">2021-12-24T07:40:49Z</dcterms:created>
  <dcterms:modified xsi:type="dcterms:W3CDTF">2023-02-07T15:06:08Z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2021-12-21T00:00:00Z</vt:filetime>
  </property>
  <property fmtid="{D5CDD505-2E9C-101B-9397-08002B2CF9AE}" pid="3" name="Creator">
    <vt:lpwstr>Canva</vt:lpwstr>
  </property>
  <property fmtid="{D5CDD505-2E9C-101B-9397-08002B2CF9AE}" pid="4" name="LastSaved">
    <vt:filetime>2021-12-24T00:00:00Z</vt:filetime>
  </property>
</Properties>
</file>